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1"/>
  </p:notesMasterIdLst>
  <p:sldIdLst>
    <p:sldId id="256" r:id="rId2"/>
    <p:sldId id="258" r:id="rId3"/>
    <p:sldId id="260" r:id="rId4"/>
    <p:sldId id="267" r:id="rId5"/>
    <p:sldId id="272" r:id="rId6"/>
    <p:sldId id="277" r:id="rId7"/>
    <p:sldId id="273" r:id="rId8"/>
    <p:sldId id="276" r:id="rId9"/>
    <p:sldId id="278" r:id="rId10"/>
    <p:sldId id="279" r:id="rId11"/>
    <p:sldId id="274" r:id="rId12"/>
    <p:sldId id="281" r:id="rId13"/>
    <p:sldId id="282" r:id="rId14"/>
    <p:sldId id="283" r:id="rId15"/>
    <p:sldId id="285" r:id="rId16"/>
    <p:sldId id="287" r:id="rId17"/>
    <p:sldId id="266" r:id="rId18"/>
    <p:sldId id="284" r:id="rId19"/>
    <p:sldId id="286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399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Style moye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1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0A4CE4-79E3-443A-8D45-647C987FC8E6}" type="datetimeFigureOut">
              <a:rPr lang="fr-FR" smtClean="0"/>
              <a:t>07/04/2019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7616C2-DDF8-4B7A-825E-8C9EB149F40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829525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7616C2-DDF8-4B7A-825E-8C9EB149F402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806325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7616C2-DDF8-4B7A-825E-8C9EB149F402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494683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7616C2-DDF8-4B7A-825E-8C9EB149F402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218443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7616C2-DDF8-4B7A-825E-8C9EB149F402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812453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7616C2-DDF8-4B7A-825E-8C9EB149F402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933493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7616C2-DDF8-4B7A-825E-8C9EB149F402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812633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7616C2-DDF8-4B7A-825E-8C9EB149F402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384435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7616C2-DDF8-4B7A-825E-8C9EB149F402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229266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7616C2-DDF8-4B7A-825E-8C9EB149F402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38914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7616C2-DDF8-4B7A-825E-8C9EB149F402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8468570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7616C2-DDF8-4B7A-825E-8C9EB149F402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240770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7616C2-DDF8-4B7A-825E-8C9EB149F402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146347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7616C2-DDF8-4B7A-825E-8C9EB149F402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087432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7616C2-DDF8-4B7A-825E-8C9EB149F402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211905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7616C2-DDF8-4B7A-825E-8C9EB149F402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061070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7616C2-DDF8-4B7A-825E-8C9EB149F402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631483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7616C2-DDF8-4B7A-825E-8C9EB149F402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739122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7616C2-DDF8-4B7A-825E-8C9EB149F402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725214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7616C2-DDF8-4B7A-825E-8C9EB149F402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782586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9580" y="-41443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2382716"/>
            <a:ext cx="6815669" cy="1003948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284EA986-AFCD-4FAD-BB36-F2BBF7FAC015}" type="datetimeFigureOut">
              <a:rPr lang="fr-FR" smtClean="0"/>
              <a:t>07/04/2019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FB97A95C-438B-4384-8F9A-460F1158B318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038352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EA986-AFCD-4FAD-BB36-F2BBF7FAC015}" type="datetimeFigureOut">
              <a:rPr lang="fr-FR" smtClean="0"/>
              <a:t>07/04/2019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7A95C-438B-4384-8F9A-460F1158B31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222057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EA986-AFCD-4FAD-BB36-F2BBF7FAC015}" type="datetimeFigureOut">
              <a:rPr lang="fr-FR" smtClean="0"/>
              <a:t>07/04/2019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7A95C-438B-4384-8F9A-460F1158B318}" type="slidenum">
              <a:rPr lang="fr-FR" smtClean="0"/>
              <a:t>‹N°›</a:t>
            </a:fld>
            <a:endParaRPr lang="fr-FR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66453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EA986-AFCD-4FAD-BB36-F2BBF7FAC015}" type="datetimeFigureOut">
              <a:rPr lang="fr-FR" smtClean="0"/>
              <a:t>07/04/2019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7A95C-438B-4384-8F9A-460F1158B318}" type="slidenum">
              <a:rPr lang="fr-FR" smtClean="0"/>
              <a:t>‹N°›</a:t>
            </a:fld>
            <a:endParaRPr lang="fr-FR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15039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EA986-AFCD-4FAD-BB36-F2BBF7FAC015}" type="datetimeFigureOut">
              <a:rPr lang="fr-FR" smtClean="0"/>
              <a:t>07/04/2019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7A95C-438B-4384-8F9A-460F1158B31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6097258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EA986-AFCD-4FAD-BB36-F2BBF7FAC015}" type="datetimeFigureOut">
              <a:rPr lang="fr-FR" smtClean="0"/>
              <a:t>07/04/2019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7A95C-438B-4384-8F9A-460F1158B318}" type="slidenum">
              <a:rPr lang="fr-FR" smtClean="0"/>
              <a:t>‹N°›</a:t>
            </a:fld>
            <a:endParaRPr lang="fr-FR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779165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EA986-AFCD-4FAD-BB36-F2BBF7FAC015}" type="datetimeFigureOut">
              <a:rPr lang="fr-FR" smtClean="0"/>
              <a:t>07/04/2019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7A95C-438B-4384-8F9A-460F1158B318}" type="slidenum">
              <a:rPr lang="fr-FR" smtClean="0"/>
              <a:t>‹N°›</a:t>
            </a:fld>
            <a:endParaRPr lang="fr-FR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529025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EA986-AFCD-4FAD-BB36-F2BBF7FAC015}" type="datetimeFigureOut">
              <a:rPr lang="fr-FR" smtClean="0"/>
              <a:t>07/04/2019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7A95C-438B-4384-8F9A-460F1158B318}" type="slidenum">
              <a:rPr lang="fr-FR" smtClean="0"/>
              <a:t>‹N°›</a:t>
            </a:fld>
            <a:endParaRPr lang="fr-FR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82660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EA986-AFCD-4FAD-BB36-F2BBF7FAC015}" type="datetimeFigureOut">
              <a:rPr lang="fr-FR" smtClean="0"/>
              <a:t>07/04/2019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7A95C-438B-4384-8F9A-460F1158B318}" type="slidenum">
              <a:rPr lang="fr-FR" smtClean="0"/>
              <a:t>‹N°›</a:t>
            </a:fld>
            <a:endParaRPr lang="fr-FR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0740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609600"/>
            <a:ext cx="9601196" cy="106972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EA986-AFCD-4FAD-BB36-F2BBF7FAC015}" type="datetimeFigureOut">
              <a:rPr lang="fr-FR" smtClean="0"/>
              <a:t>07/04/2019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7A95C-438B-4384-8F9A-460F1158B318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482234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EA986-AFCD-4FAD-BB36-F2BBF7FAC015}" type="datetimeFigureOut">
              <a:rPr lang="fr-FR" smtClean="0"/>
              <a:t>07/04/2019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7A95C-438B-4384-8F9A-460F1158B318}" type="slidenum">
              <a:rPr lang="fr-FR" smtClean="0"/>
              <a:t>‹N°›</a:t>
            </a:fld>
            <a:endParaRPr lang="fr-FR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13938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EA986-AFCD-4FAD-BB36-F2BBF7FAC015}" type="datetimeFigureOut">
              <a:rPr lang="fr-FR" smtClean="0"/>
              <a:t>07/04/2019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7A95C-438B-4384-8F9A-460F1158B31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815269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EA986-AFCD-4FAD-BB36-F2BBF7FAC015}" type="datetimeFigureOut">
              <a:rPr lang="fr-FR" smtClean="0"/>
              <a:t>07/04/2019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7A95C-438B-4384-8F9A-460F1158B318}" type="slidenum">
              <a:rPr lang="fr-FR" smtClean="0"/>
              <a:t>‹N°›</a:t>
            </a:fld>
            <a:endParaRPr lang="fr-FR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52089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EA986-AFCD-4FAD-BB36-F2BBF7FAC015}" type="datetimeFigureOut">
              <a:rPr lang="fr-FR" smtClean="0"/>
              <a:t>07/04/2019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7A95C-438B-4384-8F9A-460F1158B318}" type="slidenum">
              <a:rPr lang="fr-FR" smtClean="0"/>
              <a:t>‹N°›</a:t>
            </a:fld>
            <a:endParaRPr lang="fr-FR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22509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EA986-AFCD-4FAD-BB36-F2BBF7FAC015}" type="datetimeFigureOut">
              <a:rPr lang="fr-FR" smtClean="0"/>
              <a:t>07/04/2019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7A95C-438B-4384-8F9A-460F1158B31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153124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EA986-AFCD-4FAD-BB36-F2BBF7FAC015}" type="datetimeFigureOut">
              <a:rPr lang="fr-FR" smtClean="0"/>
              <a:t>07/04/2019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7A95C-438B-4384-8F9A-460F1158B318}" type="slidenum">
              <a:rPr lang="fr-FR" smtClean="0"/>
              <a:t>‹N°›</a:t>
            </a:fld>
            <a:endParaRPr lang="fr-FR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03427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EA986-AFCD-4FAD-BB36-F2BBF7FAC015}" type="datetimeFigureOut">
              <a:rPr lang="fr-FR" smtClean="0"/>
              <a:t>07/04/2019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7A95C-438B-4384-8F9A-460F1158B31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509318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1" y="607972"/>
            <a:ext cx="9601196" cy="1069723"/>
          </a:xfrm>
          <a:prstGeom prst="rect">
            <a:avLst/>
          </a:prstGeom>
          <a:ln w="19050">
            <a:noFill/>
          </a:ln>
          <a:effectLst/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284EA986-AFCD-4FAD-BB36-F2BBF7FAC015}" type="datetimeFigureOut">
              <a:rPr lang="fr-FR" smtClean="0"/>
              <a:t>07/04/2019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559547" y="6297983"/>
            <a:ext cx="1063270" cy="6065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000" b="1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FB97A95C-438B-4384-8F9A-460F1158B318}" type="slidenum">
              <a:rPr lang="fr-FR" smtClean="0"/>
              <a:pPr/>
              <a:t>‹N°›</a:t>
            </a:fld>
            <a:endParaRPr lang="fr-FR" dirty="0"/>
          </a:p>
        </p:txBody>
      </p: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508C5E3C-FF13-4A45-9576-6F5211EC2185}"/>
              </a:ext>
            </a:extLst>
          </p:cNvPr>
          <p:cNvCxnSpPr/>
          <p:nvPr userDrawn="1"/>
        </p:nvCxnSpPr>
        <p:spPr>
          <a:xfrm>
            <a:off x="1295402" y="1679331"/>
            <a:ext cx="9601196" cy="0"/>
          </a:xfrm>
          <a:prstGeom prst="line">
            <a:avLst/>
          </a:prstGeom>
          <a:ln w="19050">
            <a:solidFill>
              <a:srgbClr val="8399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1983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g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LucBerge/GitHub-map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BE768DA-8BD3-4246-8452-BE2F6C4DE7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74571" y="1678678"/>
            <a:ext cx="5442857" cy="862738"/>
          </a:xfrm>
        </p:spPr>
        <p:txBody>
          <a:bodyPr/>
          <a:lstStyle/>
          <a:p>
            <a:r>
              <a:rPr lang="fr-FR" b="1" dirty="0"/>
              <a:t>The GitHub </a:t>
            </a:r>
            <a:r>
              <a:rPr lang="fr-FR" b="1" dirty="0" err="1"/>
              <a:t>map</a:t>
            </a:r>
            <a:endParaRPr lang="fr-FR" b="1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0FDD272F-9E15-44C0-9927-C219CFAB7A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4571" y="2784013"/>
            <a:ext cx="1905795" cy="1905795"/>
          </a:xfrm>
          <a:prstGeom prst="rect">
            <a:avLst/>
          </a:prstGeom>
        </p:spPr>
      </p:pic>
      <p:sp>
        <p:nvSpPr>
          <p:cNvPr id="6" name="Ellipse 5">
            <a:extLst>
              <a:ext uri="{FF2B5EF4-FFF2-40B4-BE49-F238E27FC236}">
                <a16:creationId xmlns:a16="http://schemas.microsoft.com/office/drawing/2014/main" id="{B75AC388-FD43-406C-AE2D-4304622A37BC}"/>
              </a:ext>
            </a:extLst>
          </p:cNvPr>
          <p:cNvSpPr/>
          <p:nvPr/>
        </p:nvSpPr>
        <p:spPr>
          <a:xfrm>
            <a:off x="5915608" y="2743200"/>
            <a:ext cx="720000" cy="720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/>
              <a:t>A</a:t>
            </a:r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8A5AC843-1ED0-44A5-971E-FD18B87F1944}"/>
              </a:ext>
            </a:extLst>
          </p:cNvPr>
          <p:cNvSpPr/>
          <p:nvPr/>
        </p:nvSpPr>
        <p:spPr>
          <a:xfrm>
            <a:off x="6784905" y="3689361"/>
            <a:ext cx="482081" cy="482081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 dirty="0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7B3345E9-AF5F-48FC-A9E2-BBE76AF1CCD4}"/>
              </a:ext>
            </a:extLst>
          </p:cNvPr>
          <p:cNvSpPr/>
          <p:nvPr/>
        </p:nvSpPr>
        <p:spPr>
          <a:xfrm>
            <a:off x="7541453" y="2948473"/>
            <a:ext cx="338166" cy="33816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 dirty="0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FAC882F7-869B-4333-B77F-8F5A7144302D}"/>
              </a:ext>
            </a:extLst>
          </p:cNvPr>
          <p:cNvSpPr/>
          <p:nvPr/>
        </p:nvSpPr>
        <p:spPr>
          <a:xfrm>
            <a:off x="8427096" y="3259917"/>
            <a:ext cx="338166" cy="33816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 dirty="0"/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152A9AF0-AD77-413E-AC4B-C8A2DAE1811A}"/>
              </a:ext>
            </a:extLst>
          </p:cNvPr>
          <p:cNvCxnSpPr>
            <a:stCxn id="6" idx="5"/>
            <a:endCxn id="8" idx="1"/>
          </p:cNvCxnSpPr>
          <p:nvPr/>
        </p:nvCxnSpPr>
        <p:spPr>
          <a:xfrm>
            <a:off x="6530166" y="3357758"/>
            <a:ext cx="325338" cy="402202"/>
          </a:xfrm>
          <a:prstGeom prst="line">
            <a:avLst/>
          </a:prstGeom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D08F56B7-2287-48CE-A57D-A17117162F3B}"/>
              </a:ext>
            </a:extLst>
          </p:cNvPr>
          <p:cNvCxnSpPr>
            <a:cxnSpLocks/>
            <a:stCxn id="9" idx="3"/>
            <a:endCxn id="8" idx="7"/>
          </p:cNvCxnSpPr>
          <p:nvPr/>
        </p:nvCxnSpPr>
        <p:spPr>
          <a:xfrm flipH="1">
            <a:off x="7196387" y="3237116"/>
            <a:ext cx="394589" cy="522844"/>
          </a:xfrm>
          <a:prstGeom prst="line">
            <a:avLst/>
          </a:prstGeom>
          <a:ln w="571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90BD8CDD-E4F3-47B1-AA1B-2A4446B6232F}"/>
              </a:ext>
            </a:extLst>
          </p:cNvPr>
          <p:cNvCxnSpPr>
            <a:cxnSpLocks/>
          </p:cNvCxnSpPr>
          <p:nvPr/>
        </p:nvCxnSpPr>
        <p:spPr>
          <a:xfrm>
            <a:off x="7710536" y="3116560"/>
            <a:ext cx="885643" cy="31244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877DBECE-02AD-45B2-89B1-0A844AA91A65}"/>
              </a:ext>
            </a:extLst>
          </p:cNvPr>
          <p:cNvCxnSpPr>
            <a:cxnSpLocks/>
          </p:cNvCxnSpPr>
          <p:nvPr/>
        </p:nvCxnSpPr>
        <p:spPr>
          <a:xfrm flipV="1">
            <a:off x="8186055" y="3451802"/>
            <a:ext cx="410124" cy="695699"/>
          </a:xfrm>
          <a:prstGeom prst="line">
            <a:avLst/>
          </a:prstGeom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Ellipse 6">
            <a:extLst>
              <a:ext uri="{FF2B5EF4-FFF2-40B4-BE49-F238E27FC236}">
                <a16:creationId xmlns:a16="http://schemas.microsoft.com/office/drawing/2014/main" id="{58883E9A-CD5E-4620-AC09-D46EA578A5D5}"/>
              </a:ext>
            </a:extLst>
          </p:cNvPr>
          <p:cNvSpPr/>
          <p:nvPr/>
        </p:nvSpPr>
        <p:spPr>
          <a:xfrm>
            <a:off x="7945015" y="3930402"/>
            <a:ext cx="482081" cy="482081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/>
              <a:t>Z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3FB375A4-3F5E-4ECB-9C24-7C05EA101631}"/>
              </a:ext>
            </a:extLst>
          </p:cNvPr>
          <p:cNvSpPr txBox="1"/>
          <p:nvPr/>
        </p:nvSpPr>
        <p:spPr>
          <a:xfrm>
            <a:off x="2041848" y="5385508"/>
            <a:ext cx="81083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800" dirty="0"/>
              <a:t>Ali </a:t>
            </a:r>
            <a:r>
              <a:rPr lang="fr-FR" sz="4800" dirty="0" err="1"/>
              <a:t>Karooni</a:t>
            </a:r>
            <a:r>
              <a:rPr lang="fr-FR" sz="4800" dirty="0"/>
              <a:t> &amp; Lucas Bergeron</a:t>
            </a:r>
          </a:p>
        </p:txBody>
      </p:sp>
    </p:spTree>
    <p:extLst>
      <p:ext uri="{BB962C8B-B14F-4D97-AF65-F5344CB8AC3E}">
        <p14:creationId xmlns:p14="http://schemas.microsoft.com/office/powerpoint/2010/main" val="25965320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BA14ABF-F741-486C-AB74-1D375778C0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482" y="609600"/>
            <a:ext cx="10916816" cy="1069723"/>
          </a:xfrm>
        </p:spPr>
        <p:txBody>
          <a:bodyPr>
            <a:noAutofit/>
          </a:bodyPr>
          <a:lstStyle/>
          <a:p>
            <a:r>
              <a:rPr lang="fr-FR" sz="4000" b="1" dirty="0"/>
              <a:t>Page </a:t>
            </a:r>
            <a:r>
              <a:rPr lang="fr-FR" sz="4000" b="1" dirty="0" err="1"/>
              <a:t>Ranking</a:t>
            </a:r>
            <a:r>
              <a:rPr lang="fr-FR" sz="4000" b="1" dirty="0"/>
              <a:t> </a:t>
            </a:r>
            <a:r>
              <a:rPr lang="fr-FR" sz="4000" b="1" dirty="0" err="1"/>
              <a:t>algorithm</a:t>
            </a:r>
            <a:endParaRPr lang="fr-FR" sz="4000" b="1" dirty="0"/>
          </a:p>
        </p:txBody>
      </p:sp>
      <p:cxnSp>
        <p:nvCxnSpPr>
          <p:cNvPr id="39" name="Connecteur droit 38">
            <a:extLst>
              <a:ext uri="{FF2B5EF4-FFF2-40B4-BE49-F238E27FC236}">
                <a16:creationId xmlns:a16="http://schemas.microsoft.com/office/drawing/2014/main" id="{23907A15-991E-4466-9C7B-78F02A6116F7}"/>
              </a:ext>
            </a:extLst>
          </p:cNvPr>
          <p:cNvCxnSpPr>
            <a:cxnSpLocks/>
            <a:stCxn id="112" idx="6"/>
            <a:endCxn id="60" idx="2"/>
          </p:cNvCxnSpPr>
          <p:nvPr/>
        </p:nvCxnSpPr>
        <p:spPr>
          <a:xfrm>
            <a:off x="2143582" y="2641825"/>
            <a:ext cx="2210971" cy="0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eur droit 44">
            <a:extLst>
              <a:ext uri="{FF2B5EF4-FFF2-40B4-BE49-F238E27FC236}">
                <a16:creationId xmlns:a16="http://schemas.microsoft.com/office/drawing/2014/main" id="{A4C7C4C6-36CA-4CE3-BC12-BA186937589D}"/>
              </a:ext>
            </a:extLst>
          </p:cNvPr>
          <p:cNvCxnSpPr>
            <a:cxnSpLocks/>
            <a:stCxn id="110" idx="1"/>
            <a:endCxn id="60" idx="5"/>
          </p:cNvCxnSpPr>
          <p:nvPr/>
        </p:nvCxnSpPr>
        <p:spPr>
          <a:xfrm flipH="1" flipV="1">
            <a:off x="5259818" y="3016798"/>
            <a:ext cx="1355965" cy="543144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Ellipse 59">
            <a:extLst>
              <a:ext uri="{FF2B5EF4-FFF2-40B4-BE49-F238E27FC236}">
                <a16:creationId xmlns:a16="http://schemas.microsoft.com/office/drawing/2014/main" id="{83D2D1AA-B2CD-48E8-BF5B-310ABB810476}"/>
              </a:ext>
            </a:extLst>
          </p:cNvPr>
          <p:cNvSpPr/>
          <p:nvPr/>
        </p:nvSpPr>
        <p:spPr>
          <a:xfrm>
            <a:off x="4354553" y="2111533"/>
            <a:ext cx="1060584" cy="106058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500" b="1" dirty="0">
                <a:solidFill>
                  <a:schemeClr val="tx1"/>
                </a:solidFill>
              </a:rPr>
              <a:t>A</a:t>
            </a:r>
          </a:p>
          <a:p>
            <a:pPr algn="ctr"/>
            <a:r>
              <a:rPr lang="fr-FR" sz="2500" strike="sngStrike" dirty="0">
                <a:solidFill>
                  <a:srgbClr val="FF0000"/>
                </a:solidFill>
              </a:rPr>
              <a:t>0.2</a:t>
            </a:r>
          </a:p>
        </p:txBody>
      </p:sp>
      <p:cxnSp>
        <p:nvCxnSpPr>
          <p:cNvPr id="87" name="Connecteur droit 86">
            <a:extLst>
              <a:ext uri="{FF2B5EF4-FFF2-40B4-BE49-F238E27FC236}">
                <a16:creationId xmlns:a16="http://schemas.microsoft.com/office/drawing/2014/main" id="{5DF0B8CB-34F9-4F05-A9A9-F6C032963D49}"/>
              </a:ext>
            </a:extLst>
          </p:cNvPr>
          <p:cNvCxnSpPr>
            <a:cxnSpLocks/>
            <a:stCxn id="125" idx="7"/>
            <a:endCxn id="60" idx="3"/>
          </p:cNvCxnSpPr>
          <p:nvPr/>
        </p:nvCxnSpPr>
        <p:spPr>
          <a:xfrm flipV="1">
            <a:off x="3370451" y="3016798"/>
            <a:ext cx="1139421" cy="543144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Ellipse 109">
            <a:extLst>
              <a:ext uri="{FF2B5EF4-FFF2-40B4-BE49-F238E27FC236}">
                <a16:creationId xmlns:a16="http://schemas.microsoft.com/office/drawing/2014/main" id="{3C7ABE63-E31A-47AC-9A84-2D026E32C366}"/>
              </a:ext>
            </a:extLst>
          </p:cNvPr>
          <p:cNvSpPr/>
          <p:nvPr/>
        </p:nvSpPr>
        <p:spPr>
          <a:xfrm>
            <a:off x="6460464" y="3404623"/>
            <a:ext cx="1060584" cy="106058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500" b="1" dirty="0">
                <a:solidFill>
                  <a:schemeClr val="tx1"/>
                </a:solidFill>
              </a:rPr>
              <a:t>c</a:t>
            </a:r>
          </a:p>
          <a:p>
            <a:pPr algn="ctr"/>
            <a:r>
              <a:rPr lang="fr-FR" sz="2500" strike="sngStrike" dirty="0">
                <a:solidFill>
                  <a:srgbClr val="FF0000"/>
                </a:solidFill>
              </a:rPr>
              <a:t>0.2</a:t>
            </a:r>
          </a:p>
        </p:txBody>
      </p:sp>
      <p:sp>
        <p:nvSpPr>
          <p:cNvPr id="112" name="Ellipse 111">
            <a:extLst>
              <a:ext uri="{FF2B5EF4-FFF2-40B4-BE49-F238E27FC236}">
                <a16:creationId xmlns:a16="http://schemas.microsoft.com/office/drawing/2014/main" id="{710D359F-7F28-4A86-9D1C-920BDCBC3F3F}"/>
              </a:ext>
            </a:extLst>
          </p:cNvPr>
          <p:cNvSpPr/>
          <p:nvPr/>
        </p:nvSpPr>
        <p:spPr>
          <a:xfrm>
            <a:off x="1082998" y="2111533"/>
            <a:ext cx="1060584" cy="106058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500" b="1" dirty="0">
                <a:solidFill>
                  <a:schemeClr val="tx1"/>
                </a:solidFill>
              </a:rPr>
              <a:t>a</a:t>
            </a:r>
          </a:p>
          <a:p>
            <a:pPr algn="ctr"/>
            <a:r>
              <a:rPr lang="fr-FR" sz="2500" strike="sngStrike" dirty="0">
                <a:solidFill>
                  <a:srgbClr val="FF0000"/>
                </a:solidFill>
              </a:rPr>
              <a:t>0.2</a:t>
            </a:r>
          </a:p>
        </p:txBody>
      </p:sp>
      <p:sp>
        <p:nvSpPr>
          <p:cNvPr id="125" name="Ellipse 124">
            <a:extLst>
              <a:ext uri="{FF2B5EF4-FFF2-40B4-BE49-F238E27FC236}">
                <a16:creationId xmlns:a16="http://schemas.microsoft.com/office/drawing/2014/main" id="{8DBA55DC-854C-49CF-84BE-978A8CE7FE96}"/>
              </a:ext>
            </a:extLst>
          </p:cNvPr>
          <p:cNvSpPr/>
          <p:nvPr/>
        </p:nvSpPr>
        <p:spPr>
          <a:xfrm>
            <a:off x="2465186" y="3404623"/>
            <a:ext cx="1060584" cy="106058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500" b="1" dirty="0">
                <a:solidFill>
                  <a:schemeClr val="tx1"/>
                </a:solidFill>
              </a:rPr>
              <a:t>b</a:t>
            </a:r>
          </a:p>
          <a:p>
            <a:pPr algn="ctr"/>
            <a:r>
              <a:rPr lang="fr-FR" sz="2500" strike="sngStrike" dirty="0">
                <a:solidFill>
                  <a:srgbClr val="FF0000"/>
                </a:solidFill>
              </a:rPr>
              <a:t>0.2</a:t>
            </a:r>
          </a:p>
        </p:txBody>
      </p:sp>
      <p:sp>
        <p:nvSpPr>
          <p:cNvPr id="132" name="Ellipse 131">
            <a:extLst>
              <a:ext uri="{FF2B5EF4-FFF2-40B4-BE49-F238E27FC236}">
                <a16:creationId xmlns:a16="http://schemas.microsoft.com/office/drawing/2014/main" id="{7C5D4730-E127-4EB1-9918-58068CC1E575}"/>
              </a:ext>
            </a:extLst>
          </p:cNvPr>
          <p:cNvSpPr/>
          <p:nvPr/>
        </p:nvSpPr>
        <p:spPr>
          <a:xfrm>
            <a:off x="4461588" y="4861923"/>
            <a:ext cx="1060584" cy="106058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500" b="1" dirty="0">
                <a:solidFill>
                  <a:schemeClr val="tx1"/>
                </a:solidFill>
              </a:rPr>
              <a:t>B</a:t>
            </a:r>
          </a:p>
          <a:p>
            <a:pPr algn="ctr"/>
            <a:r>
              <a:rPr lang="fr-FR" sz="2500" strike="sngStrike" dirty="0">
                <a:solidFill>
                  <a:srgbClr val="FF0000"/>
                </a:solidFill>
              </a:rPr>
              <a:t>0.2</a:t>
            </a:r>
          </a:p>
        </p:txBody>
      </p:sp>
      <p:cxnSp>
        <p:nvCxnSpPr>
          <p:cNvPr id="133" name="Connecteur droit 132">
            <a:extLst>
              <a:ext uri="{FF2B5EF4-FFF2-40B4-BE49-F238E27FC236}">
                <a16:creationId xmlns:a16="http://schemas.microsoft.com/office/drawing/2014/main" id="{FB3413C1-831D-4C06-BDB9-C0910FECD355}"/>
              </a:ext>
            </a:extLst>
          </p:cNvPr>
          <p:cNvCxnSpPr>
            <a:cxnSpLocks/>
            <a:stCxn id="132" idx="1"/>
            <a:endCxn id="125" idx="5"/>
          </p:cNvCxnSpPr>
          <p:nvPr/>
        </p:nvCxnSpPr>
        <p:spPr>
          <a:xfrm flipH="1" flipV="1">
            <a:off x="3370451" y="4309888"/>
            <a:ext cx="1246456" cy="707354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Connecteur droit 138">
            <a:extLst>
              <a:ext uri="{FF2B5EF4-FFF2-40B4-BE49-F238E27FC236}">
                <a16:creationId xmlns:a16="http://schemas.microsoft.com/office/drawing/2014/main" id="{17C26E5B-C48B-425E-B255-4200D35A7BA2}"/>
              </a:ext>
            </a:extLst>
          </p:cNvPr>
          <p:cNvCxnSpPr>
            <a:cxnSpLocks/>
            <a:stCxn id="132" idx="7"/>
            <a:endCxn id="110" idx="3"/>
          </p:cNvCxnSpPr>
          <p:nvPr/>
        </p:nvCxnSpPr>
        <p:spPr>
          <a:xfrm flipV="1">
            <a:off x="5366853" y="4309888"/>
            <a:ext cx="1248930" cy="707354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ZoneTexte 157">
            <a:extLst>
              <a:ext uri="{FF2B5EF4-FFF2-40B4-BE49-F238E27FC236}">
                <a16:creationId xmlns:a16="http://schemas.microsoft.com/office/drawing/2014/main" id="{6259CF64-BADE-4EC4-A4D8-5FBAD9E85008}"/>
              </a:ext>
            </a:extLst>
          </p:cNvPr>
          <p:cNvSpPr txBox="1"/>
          <p:nvPr/>
        </p:nvSpPr>
        <p:spPr>
          <a:xfrm>
            <a:off x="2780525" y="2257454"/>
            <a:ext cx="836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&lt; 67%</a:t>
            </a:r>
          </a:p>
        </p:txBody>
      </p:sp>
      <p:sp>
        <p:nvSpPr>
          <p:cNvPr id="163" name="ZoneTexte 162">
            <a:extLst>
              <a:ext uri="{FF2B5EF4-FFF2-40B4-BE49-F238E27FC236}">
                <a16:creationId xmlns:a16="http://schemas.microsoft.com/office/drawing/2014/main" id="{6BC2D8A2-2CFB-4B7D-9C83-C76B35E1E944}"/>
              </a:ext>
            </a:extLst>
          </p:cNvPr>
          <p:cNvSpPr txBox="1"/>
          <p:nvPr/>
        </p:nvSpPr>
        <p:spPr>
          <a:xfrm rot="1255459">
            <a:off x="5581513" y="2937731"/>
            <a:ext cx="866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&lt; 33%</a:t>
            </a:r>
          </a:p>
        </p:txBody>
      </p:sp>
      <p:sp>
        <p:nvSpPr>
          <p:cNvPr id="164" name="ZoneTexte 163">
            <a:extLst>
              <a:ext uri="{FF2B5EF4-FFF2-40B4-BE49-F238E27FC236}">
                <a16:creationId xmlns:a16="http://schemas.microsoft.com/office/drawing/2014/main" id="{F09C5927-1463-4F64-BF38-5CC76DA7125E}"/>
              </a:ext>
            </a:extLst>
          </p:cNvPr>
          <p:cNvSpPr txBox="1"/>
          <p:nvPr/>
        </p:nvSpPr>
        <p:spPr>
          <a:xfrm rot="19854701">
            <a:off x="3716717" y="3205036"/>
            <a:ext cx="812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25% &gt;</a:t>
            </a:r>
          </a:p>
        </p:txBody>
      </p:sp>
      <p:sp>
        <p:nvSpPr>
          <p:cNvPr id="165" name="ZoneTexte 164">
            <a:extLst>
              <a:ext uri="{FF2B5EF4-FFF2-40B4-BE49-F238E27FC236}">
                <a16:creationId xmlns:a16="http://schemas.microsoft.com/office/drawing/2014/main" id="{AF4A0EAD-2192-40A5-A8E7-2494F6DF6047}"/>
              </a:ext>
            </a:extLst>
          </p:cNvPr>
          <p:cNvSpPr txBox="1"/>
          <p:nvPr/>
        </p:nvSpPr>
        <p:spPr>
          <a:xfrm rot="1778124">
            <a:off x="3654481" y="4354175"/>
            <a:ext cx="824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&lt; 43%</a:t>
            </a:r>
          </a:p>
        </p:txBody>
      </p:sp>
      <p:sp>
        <p:nvSpPr>
          <p:cNvPr id="166" name="ZoneTexte 165">
            <a:extLst>
              <a:ext uri="{FF2B5EF4-FFF2-40B4-BE49-F238E27FC236}">
                <a16:creationId xmlns:a16="http://schemas.microsoft.com/office/drawing/2014/main" id="{A33F7397-70D9-47E2-ADCC-95575698632C}"/>
              </a:ext>
            </a:extLst>
          </p:cNvPr>
          <p:cNvSpPr txBox="1"/>
          <p:nvPr/>
        </p:nvSpPr>
        <p:spPr>
          <a:xfrm rot="19810884">
            <a:off x="5835826" y="4522976"/>
            <a:ext cx="915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57% &gt;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0947AD01-12C8-415E-AEE6-FBBB4DD0BA23}"/>
              </a:ext>
            </a:extLst>
          </p:cNvPr>
          <p:cNvSpPr txBox="1"/>
          <p:nvPr/>
        </p:nvSpPr>
        <p:spPr>
          <a:xfrm>
            <a:off x="2966282" y="2626034"/>
            <a:ext cx="907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100% &gt;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FE11A53D-04FD-4CA2-83D1-532ABE488CC3}"/>
              </a:ext>
            </a:extLst>
          </p:cNvPr>
          <p:cNvSpPr txBox="1"/>
          <p:nvPr/>
        </p:nvSpPr>
        <p:spPr>
          <a:xfrm rot="20000558">
            <a:off x="3350815" y="2952387"/>
            <a:ext cx="897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&lt; 11%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B04298BB-1689-4A1E-95CA-5A87923211DE}"/>
              </a:ext>
            </a:extLst>
          </p:cNvPr>
          <p:cNvSpPr txBox="1"/>
          <p:nvPr/>
        </p:nvSpPr>
        <p:spPr>
          <a:xfrm rot="1778124">
            <a:off x="3655225" y="4712598"/>
            <a:ext cx="854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75% &gt;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AC84428B-E5FA-4DA6-9386-C0E55219D6E0}"/>
              </a:ext>
            </a:extLst>
          </p:cNvPr>
          <p:cNvSpPr txBox="1"/>
          <p:nvPr/>
        </p:nvSpPr>
        <p:spPr>
          <a:xfrm rot="19810884">
            <a:off x="5379989" y="4361063"/>
            <a:ext cx="907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&lt; 67%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8D122F98-8C79-4FD4-9141-D1FDA219F86B}"/>
              </a:ext>
            </a:extLst>
          </p:cNvPr>
          <p:cNvSpPr txBox="1"/>
          <p:nvPr/>
        </p:nvSpPr>
        <p:spPr>
          <a:xfrm rot="1255459">
            <a:off x="5638751" y="3312221"/>
            <a:ext cx="809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22% &gt;</a:t>
            </a:r>
          </a:p>
        </p:txBody>
      </p: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02A11C4F-7EAD-4813-8E46-DAB6482D2D90}"/>
              </a:ext>
            </a:extLst>
          </p:cNvPr>
          <p:cNvCxnSpPr>
            <a:cxnSpLocks/>
          </p:cNvCxnSpPr>
          <p:nvPr/>
        </p:nvCxnSpPr>
        <p:spPr>
          <a:xfrm flipH="1">
            <a:off x="7584801" y="1805701"/>
            <a:ext cx="16026" cy="4234353"/>
          </a:xfrm>
          <a:prstGeom prst="line">
            <a:avLst/>
          </a:prstGeom>
          <a:ln w="19050">
            <a:solidFill>
              <a:srgbClr val="8399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ZoneTexte 29">
                <a:extLst>
                  <a:ext uri="{FF2B5EF4-FFF2-40B4-BE49-F238E27FC236}">
                    <a16:creationId xmlns:a16="http://schemas.microsoft.com/office/drawing/2014/main" id="{70AD58A7-F25C-4CEC-9581-CC92E688D7FF}"/>
                  </a:ext>
                </a:extLst>
              </p:cNvPr>
              <p:cNvSpPr txBox="1"/>
              <p:nvPr/>
            </p:nvSpPr>
            <p:spPr>
              <a:xfrm>
                <a:off x="7405816" y="2483689"/>
                <a:ext cx="4200040" cy="212308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2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fr-FR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fr-FR" sz="2800" b="0" i="1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fr-FR" sz="2800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fr-FR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2800" b="0" i="1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fr-FR" sz="2800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pt-BR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fr-FR" sz="2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FR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𝐸</m:t>
                                          </m:r>
                                        </m:e>
                                        <m:sub>
                                          <m:r>
                                            <a:rPr lang="fr-FR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fr-FR" sz="2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FR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𝐸</m:t>
                                          </m:r>
                                        </m:e>
                                        <m:sub>
                                          <m:r>
                                            <a:rPr lang="fr-FR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fr-FR" sz="2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FR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𝐸</m:t>
                                          </m:r>
                                        </m:e>
                                        <m:sub>
                                          <m:r>
                                            <a:rPr lang="fr-FR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28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fr-FR" sz="2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fr-FR" sz="2800" b="0" i="1" smtClean="0">
                                    <a:latin typeface="Cambria Math" panose="02040503050406030204" pitchFamily="18" charset="0"/>
                                  </a:rPr>
                                  <m:t>.103</m:t>
                                </m:r>
                              </m:e>
                            </m:mr>
                            <m:mr>
                              <m:e>
                                <m:r>
                                  <a:rPr lang="fr-FR" sz="2800" b="0" i="1" smtClean="0">
                                    <a:latin typeface="Cambria Math" panose="02040503050406030204" pitchFamily="18" charset="0"/>
                                  </a:rPr>
                                  <m:t>0.097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pt-BR" sz="2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fr-FR" sz="28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  <m:r>
                                        <a:rPr lang="fr-FR" sz="2800" b="0" i="1" smtClean="0">
                                          <a:latin typeface="Cambria Math" panose="02040503050406030204" pitchFamily="18" charset="0"/>
                                        </a:rPr>
                                        <m:t>.078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fr-FR" sz="2800" b="0" i="1" smtClean="0">
                                          <a:latin typeface="Cambria Math" panose="02040503050406030204" pitchFamily="18" charset="0"/>
                                        </a:rPr>
                                        <m:t>0.097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fr-FR" sz="2800" b="0" i="1" smtClean="0">
                                          <a:latin typeface="Cambria Math" panose="02040503050406030204" pitchFamily="18" charset="0"/>
                                        </a:rPr>
                                        <m:t>0.073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FR" sz="2800" dirty="0"/>
              </a:p>
            </p:txBody>
          </p:sp>
        </mc:Choice>
        <mc:Fallback xmlns="">
          <p:sp>
            <p:nvSpPr>
              <p:cNvPr id="30" name="ZoneTexte 29">
                <a:extLst>
                  <a:ext uri="{FF2B5EF4-FFF2-40B4-BE49-F238E27FC236}">
                    <a16:creationId xmlns:a16="http://schemas.microsoft.com/office/drawing/2014/main" id="{70AD58A7-F25C-4CEC-9581-CC92E688D7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5816" y="2483689"/>
                <a:ext cx="4200040" cy="212308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76023367-4D4A-4F0E-A163-2D0FF2B2B191}"/>
                  </a:ext>
                </a:extLst>
              </p:cNvPr>
              <p:cNvSpPr/>
              <p:nvPr/>
            </p:nvSpPr>
            <p:spPr>
              <a:xfrm>
                <a:off x="7701832" y="1805701"/>
                <a:ext cx="307019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fr-FR" sz="28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fr-FR" sz="28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fr-FR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80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fr-FR" sz="28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fr-FR" sz="28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fr-FR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80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fr-FR" sz="2800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76023367-4D4A-4F0E-A163-2D0FF2B2B1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1832" y="1805701"/>
                <a:ext cx="3070199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ZoneTexte 31">
            <a:extLst>
              <a:ext uri="{FF2B5EF4-FFF2-40B4-BE49-F238E27FC236}">
                <a16:creationId xmlns:a16="http://schemas.microsoft.com/office/drawing/2014/main" id="{28CB3775-0468-48BF-9024-80C2BCCD4F23}"/>
              </a:ext>
            </a:extLst>
          </p:cNvPr>
          <p:cNvSpPr txBox="1"/>
          <p:nvPr/>
        </p:nvSpPr>
        <p:spPr>
          <a:xfrm>
            <a:off x="7758380" y="4879997"/>
            <a:ext cx="3620907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800" b="0" dirty="0" err="1"/>
              <a:t>Threshold</a:t>
            </a:r>
            <a:r>
              <a:rPr lang="fr-FR" sz="2800" b="0" dirty="0"/>
              <a:t> = 0.1</a:t>
            </a:r>
            <a:endParaRPr lang="fr-FR" sz="2800" dirty="0"/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A7B9B149-1837-4504-B7D2-B4A2F4FF42B8}"/>
              </a:ext>
            </a:extLst>
          </p:cNvPr>
          <p:cNvSpPr txBox="1"/>
          <p:nvPr/>
        </p:nvSpPr>
        <p:spPr>
          <a:xfrm>
            <a:off x="1159541" y="3219957"/>
            <a:ext cx="9074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trike="sngStrike" dirty="0">
                <a:solidFill>
                  <a:srgbClr val="FF0000"/>
                </a:solidFill>
              </a:rPr>
              <a:t>0.134</a:t>
            </a:r>
          </a:p>
          <a:p>
            <a:pPr algn="ctr"/>
            <a:r>
              <a:rPr lang="fr-FR" dirty="0">
                <a:solidFill>
                  <a:srgbClr val="FF0000"/>
                </a:solidFill>
              </a:rPr>
              <a:t>0.212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6739C2D2-2E4A-455D-A3B5-8F7E32A1D7A3}"/>
              </a:ext>
            </a:extLst>
          </p:cNvPr>
          <p:cNvSpPr txBox="1"/>
          <p:nvPr/>
        </p:nvSpPr>
        <p:spPr>
          <a:xfrm>
            <a:off x="2512533" y="4513047"/>
            <a:ext cx="9074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trike="sngStrike" dirty="0">
                <a:solidFill>
                  <a:srgbClr val="FF0000"/>
                </a:solidFill>
              </a:rPr>
              <a:t>0.108</a:t>
            </a:r>
          </a:p>
          <a:p>
            <a:pPr algn="ctr"/>
            <a:r>
              <a:rPr lang="fr-FR" dirty="0">
                <a:solidFill>
                  <a:srgbClr val="FF0000"/>
                </a:solidFill>
              </a:rPr>
              <a:t>0.157</a:t>
            </a: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55B2E6DF-EBE9-4A1C-95FF-ECA5C702189D}"/>
              </a:ext>
            </a:extLst>
          </p:cNvPr>
          <p:cNvSpPr txBox="1"/>
          <p:nvPr/>
        </p:nvSpPr>
        <p:spPr>
          <a:xfrm>
            <a:off x="4431035" y="3204583"/>
            <a:ext cx="9074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trike="sngStrike" dirty="0">
                <a:solidFill>
                  <a:srgbClr val="FF0000"/>
                </a:solidFill>
              </a:rPr>
              <a:t>0.316</a:t>
            </a:r>
          </a:p>
          <a:p>
            <a:pPr algn="ctr"/>
            <a:r>
              <a:rPr lang="fr-FR" dirty="0">
                <a:solidFill>
                  <a:srgbClr val="FF0000"/>
                </a:solidFill>
              </a:rPr>
              <a:t>0.213</a:t>
            </a:r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DAE3BC04-786F-485B-A63D-FFB61E65BADD}"/>
              </a:ext>
            </a:extLst>
          </p:cNvPr>
          <p:cNvSpPr txBox="1"/>
          <p:nvPr/>
        </p:nvSpPr>
        <p:spPr>
          <a:xfrm>
            <a:off x="5432515" y="5207968"/>
            <a:ext cx="9074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trike="sngStrike" dirty="0">
                <a:solidFill>
                  <a:srgbClr val="FF0000"/>
                </a:solidFill>
              </a:rPr>
              <a:t>0.284</a:t>
            </a:r>
          </a:p>
          <a:p>
            <a:pPr algn="ctr"/>
            <a:r>
              <a:rPr lang="fr-FR" dirty="0">
                <a:solidFill>
                  <a:srgbClr val="FF0000"/>
                </a:solidFill>
              </a:rPr>
              <a:t>0.187</a:t>
            </a: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9D2ED909-0001-43AB-93E9-BE47E3E7C9EE}"/>
              </a:ext>
            </a:extLst>
          </p:cNvPr>
          <p:cNvSpPr txBox="1"/>
          <p:nvPr/>
        </p:nvSpPr>
        <p:spPr>
          <a:xfrm>
            <a:off x="6596835" y="4508524"/>
            <a:ext cx="9074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trike="sngStrike" dirty="0">
                <a:solidFill>
                  <a:srgbClr val="FF0000"/>
                </a:solidFill>
              </a:rPr>
              <a:t>0.158</a:t>
            </a:r>
          </a:p>
          <a:p>
            <a:pPr algn="ctr"/>
            <a:r>
              <a:rPr lang="fr-FR" dirty="0">
                <a:solidFill>
                  <a:srgbClr val="FF0000"/>
                </a:solidFill>
              </a:rPr>
              <a:t>0.231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B727244A-CAD1-47CE-9F98-AFA123725EED}"/>
              </a:ext>
            </a:extLst>
          </p:cNvPr>
          <p:cNvSpPr txBox="1"/>
          <p:nvPr/>
        </p:nvSpPr>
        <p:spPr>
          <a:xfrm>
            <a:off x="5839407" y="6488668"/>
            <a:ext cx="513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13179676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BA14ABF-F741-486C-AB74-1D375778C0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482" y="609600"/>
            <a:ext cx="10916816" cy="1069723"/>
          </a:xfrm>
        </p:spPr>
        <p:txBody>
          <a:bodyPr>
            <a:noAutofit/>
          </a:bodyPr>
          <a:lstStyle/>
          <a:p>
            <a:r>
              <a:rPr lang="fr-FR" sz="4000" b="1" dirty="0"/>
              <a:t>Page </a:t>
            </a:r>
            <a:r>
              <a:rPr lang="fr-FR" sz="4000" b="1" dirty="0" err="1"/>
              <a:t>Ranking</a:t>
            </a:r>
            <a:r>
              <a:rPr lang="fr-FR" sz="4000" b="1" dirty="0"/>
              <a:t> </a:t>
            </a:r>
            <a:r>
              <a:rPr lang="fr-FR" sz="4000" b="1" dirty="0" err="1"/>
              <a:t>with</a:t>
            </a:r>
            <a:r>
              <a:rPr lang="fr-FR" sz="4000" b="1" dirty="0"/>
              <a:t> </a:t>
            </a:r>
            <a:r>
              <a:rPr lang="fr-FR" sz="4000" b="1" dirty="0" err="1"/>
              <a:t>mappers</a:t>
            </a:r>
            <a:r>
              <a:rPr lang="fr-FR" sz="4000" b="1" dirty="0"/>
              <a:t> &amp; </a:t>
            </a:r>
            <a:r>
              <a:rPr lang="fr-FR" sz="4000" b="1" dirty="0" err="1"/>
              <a:t>reducers</a:t>
            </a:r>
            <a:endParaRPr lang="fr-FR" sz="4000" b="1" dirty="0"/>
          </a:p>
        </p:txBody>
      </p:sp>
      <p:graphicFrame>
        <p:nvGraphicFramePr>
          <p:cNvPr id="4" name="Tableau 3">
            <a:extLst>
              <a:ext uri="{FF2B5EF4-FFF2-40B4-BE49-F238E27FC236}">
                <a16:creationId xmlns:a16="http://schemas.microsoft.com/office/drawing/2014/main" id="{8F4C230E-DAE1-4BCA-B8F2-E4681D8BB5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539932"/>
              </p:ext>
            </p:extLst>
          </p:nvPr>
        </p:nvGraphicFramePr>
        <p:xfrm>
          <a:off x="1528143" y="3173615"/>
          <a:ext cx="3286452" cy="22250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95484">
                  <a:extLst>
                    <a:ext uri="{9D8B030D-6E8A-4147-A177-3AD203B41FA5}">
                      <a16:colId xmlns:a16="http://schemas.microsoft.com/office/drawing/2014/main" val="2562687380"/>
                    </a:ext>
                  </a:extLst>
                </a:gridCol>
                <a:gridCol w="1095484">
                  <a:extLst>
                    <a:ext uri="{9D8B030D-6E8A-4147-A177-3AD203B41FA5}">
                      <a16:colId xmlns:a16="http://schemas.microsoft.com/office/drawing/2014/main" val="678174801"/>
                    </a:ext>
                  </a:extLst>
                </a:gridCol>
                <a:gridCol w="1095484">
                  <a:extLst>
                    <a:ext uri="{9D8B030D-6E8A-4147-A177-3AD203B41FA5}">
                      <a16:colId xmlns:a16="http://schemas.microsoft.com/office/drawing/2014/main" val="30658831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Repo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Email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err="1"/>
                        <a:t>Commits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19932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c@c.com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286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b@b.com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42486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b@b.com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33189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/>
                        <a:t>a@a.com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42253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c@c.com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1205764"/>
                  </a:ext>
                </a:extLst>
              </a:tr>
            </a:tbl>
          </a:graphicData>
        </a:graphic>
      </p:graphicFrame>
      <p:graphicFrame>
        <p:nvGraphicFramePr>
          <p:cNvPr id="33" name="Tableau 32">
            <a:extLst>
              <a:ext uri="{FF2B5EF4-FFF2-40B4-BE49-F238E27FC236}">
                <a16:creationId xmlns:a16="http://schemas.microsoft.com/office/drawing/2014/main" id="{F8BED973-9750-4E84-B919-087686AAF5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8528708"/>
              </p:ext>
            </p:extLst>
          </p:nvPr>
        </p:nvGraphicFramePr>
        <p:xfrm>
          <a:off x="7922361" y="3173617"/>
          <a:ext cx="2778814" cy="22250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389407">
                  <a:extLst>
                    <a:ext uri="{9D8B030D-6E8A-4147-A177-3AD203B41FA5}">
                      <a16:colId xmlns:a16="http://schemas.microsoft.com/office/drawing/2014/main" val="3094927972"/>
                    </a:ext>
                  </a:extLst>
                </a:gridCol>
                <a:gridCol w="1389407">
                  <a:extLst>
                    <a:ext uri="{9D8B030D-6E8A-4147-A177-3AD203B41FA5}">
                      <a16:colId xmlns:a16="http://schemas.microsoft.com/office/drawing/2014/main" val="18661246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User/Repo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err="1"/>
                        <a:t>Weight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19932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0.316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286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0.284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42486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0.158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33189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0.134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42253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0.108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1205764"/>
                  </a:ext>
                </a:extLst>
              </a:tr>
            </a:tbl>
          </a:graphicData>
        </a:graphic>
      </p:graphicFrame>
      <p:sp>
        <p:nvSpPr>
          <p:cNvPr id="6" name="Flèche : droite 5">
            <a:extLst>
              <a:ext uri="{FF2B5EF4-FFF2-40B4-BE49-F238E27FC236}">
                <a16:creationId xmlns:a16="http://schemas.microsoft.com/office/drawing/2014/main" id="{D66D9587-6D41-445E-8739-EBE7B99D6523}"/>
              </a:ext>
            </a:extLst>
          </p:cNvPr>
          <p:cNvSpPr/>
          <p:nvPr/>
        </p:nvSpPr>
        <p:spPr>
          <a:xfrm>
            <a:off x="5058898" y="3898915"/>
            <a:ext cx="2778814" cy="774441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7ABEEA3E-19F6-4556-AFD1-20E76110B359}"/>
              </a:ext>
            </a:extLst>
          </p:cNvPr>
          <p:cNvSpPr/>
          <p:nvPr/>
        </p:nvSpPr>
        <p:spPr>
          <a:xfrm>
            <a:off x="5535734" y="3502890"/>
            <a:ext cx="1665487" cy="1566490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>
                <a:solidFill>
                  <a:schemeClr val="tx2"/>
                </a:solidFill>
              </a:rPr>
              <a:t>Page </a:t>
            </a:r>
            <a:r>
              <a:rPr lang="fr-FR" sz="2400" dirty="0" err="1">
                <a:solidFill>
                  <a:schemeClr val="tx2"/>
                </a:solidFill>
              </a:rPr>
              <a:t>Ranking</a:t>
            </a:r>
            <a:endParaRPr lang="fr-FR" sz="2400" dirty="0">
              <a:solidFill>
                <a:schemeClr val="tx2"/>
              </a:solidFill>
            </a:endParaRPr>
          </a:p>
          <a:p>
            <a:pPr algn="ctr"/>
            <a:r>
              <a:rPr lang="fr-FR" sz="2400" dirty="0">
                <a:solidFill>
                  <a:schemeClr val="tx2"/>
                </a:solidFill>
              </a:rPr>
              <a:t>Process</a:t>
            </a:r>
          </a:p>
        </p:txBody>
      </p:sp>
      <p:sp>
        <p:nvSpPr>
          <p:cNvPr id="36" name="Titre 1">
            <a:extLst>
              <a:ext uri="{FF2B5EF4-FFF2-40B4-BE49-F238E27FC236}">
                <a16:creationId xmlns:a16="http://schemas.microsoft.com/office/drawing/2014/main" id="{51DDA6E7-D198-4E99-8461-C2276B3D600A}"/>
              </a:ext>
            </a:extLst>
          </p:cNvPr>
          <p:cNvSpPr txBox="1">
            <a:spLocks/>
          </p:cNvSpPr>
          <p:nvPr/>
        </p:nvSpPr>
        <p:spPr>
          <a:xfrm>
            <a:off x="1528143" y="2103891"/>
            <a:ext cx="3286452" cy="1069723"/>
          </a:xfrm>
          <a:prstGeom prst="rect">
            <a:avLst/>
          </a:prstGeom>
          <a:ln w="19050">
            <a:noFill/>
          </a:ln>
          <a:effectLst/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z="4000" b="1" dirty="0"/>
              <a:t>Input (links)</a:t>
            </a:r>
          </a:p>
        </p:txBody>
      </p:sp>
      <p:sp>
        <p:nvSpPr>
          <p:cNvPr id="37" name="Titre 1">
            <a:extLst>
              <a:ext uri="{FF2B5EF4-FFF2-40B4-BE49-F238E27FC236}">
                <a16:creationId xmlns:a16="http://schemas.microsoft.com/office/drawing/2014/main" id="{E9167DC1-E91C-4C46-8801-071AEBA88D4C}"/>
              </a:ext>
            </a:extLst>
          </p:cNvPr>
          <p:cNvSpPr txBox="1">
            <a:spLocks/>
          </p:cNvSpPr>
          <p:nvPr/>
        </p:nvSpPr>
        <p:spPr>
          <a:xfrm>
            <a:off x="7201221" y="2103892"/>
            <a:ext cx="4210178" cy="1069723"/>
          </a:xfrm>
          <a:prstGeom prst="rect">
            <a:avLst/>
          </a:prstGeom>
          <a:ln w="19050">
            <a:noFill/>
          </a:ln>
          <a:effectLst/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z="4000" b="1" dirty="0"/>
              <a:t>Output (</a:t>
            </a:r>
            <a:r>
              <a:rPr lang="fr-FR" sz="4000" b="1" dirty="0" err="1"/>
              <a:t>weights</a:t>
            </a:r>
            <a:r>
              <a:rPr lang="fr-FR" sz="4000" b="1" dirty="0"/>
              <a:t>)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D5890034-521C-41BE-8CB0-B7D469871ED4}"/>
              </a:ext>
            </a:extLst>
          </p:cNvPr>
          <p:cNvSpPr txBox="1"/>
          <p:nvPr/>
        </p:nvSpPr>
        <p:spPr>
          <a:xfrm>
            <a:off x="5839407" y="6488668"/>
            <a:ext cx="513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38169593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BA14ABF-F741-486C-AB74-1D375778C0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482" y="609600"/>
            <a:ext cx="10916816" cy="1069723"/>
          </a:xfrm>
        </p:spPr>
        <p:txBody>
          <a:bodyPr>
            <a:noAutofit/>
          </a:bodyPr>
          <a:lstStyle/>
          <a:p>
            <a:r>
              <a:rPr lang="fr-FR" sz="4000" b="1" dirty="0"/>
              <a:t>Page </a:t>
            </a:r>
            <a:r>
              <a:rPr lang="fr-FR" sz="4000" b="1" dirty="0" err="1"/>
              <a:t>Ranking</a:t>
            </a:r>
            <a:r>
              <a:rPr lang="fr-FR" sz="4000" b="1" dirty="0"/>
              <a:t> – </a:t>
            </a:r>
            <a:r>
              <a:rPr lang="fr-FR" sz="4000" b="1" dirty="0" err="1"/>
              <a:t>Step</a:t>
            </a:r>
            <a:r>
              <a:rPr lang="fr-FR" sz="4000" b="1" dirty="0"/>
              <a:t> 1</a:t>
            </a:r>
          </a:p>
        </p:txBody>
      </p:sp>
      <p:sp>
        <p:nvSpPr>
          <p:cNvPr id="64" name="ZoneTexte 63">
            <a:extLst>
              <a:ext uri="{FF2B5EF4-FFF2-40B4-BE49-F238E27FC236}">
                <a16:creationId xmlns:a16="http://schemas.microsoft.com/office/drawing/2014/main" id="{2EF29652-9559-4951-B1F0-C510481702C6}"/>
              </a:ext>
            </a:extLst>
          </p:cNvPr>
          <p:cNvSpPr txBox="1"/>
          <p:nvPr/>
        </p:nvSpPr>
        <p:spPr>
          <a:xfrm>
            <a:off x="2651566" y="1881660"/>
            <a:ext cx="4160578" cy="37010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500" b="1" dirty="0">
                <a:solidFill>
                  <a:srgbClr val="FF0000"/>
                </a:solidFill>
              </a:rPr>
              <a:t>Key</a:t>
            </a:r>
            <a:r>
              <a:rPr lang="fr-FR" sz="2500" dirty="0"/>
              <a:t>		</a:t>
            </a:r>
            <a:r>
              <a:rPr lang="fr-FR" sz="2500" b="1" dirty="0">
                <a:solidFill>
                  <a:srgbClr val="0070C0"/>
                </a:solidFill>
              </a:rPr>
              <a:t>Value</a:t>
            </a:r>
          </a:p>
          <a:p>
            <a:endParaRPr lang="fr-FR" sz="2500" b="1" dirty="0">
              <a:solidFill>
                <a:srgbClr val="0070C0"/>
              </a:solidFill>
            </a:endParaRPr>
          </a:p>
          <a:p>
            <a:endParaRPr lang="fr-FR" sz="1250" b="1" dirty="0">
              <a:solidFill>
                <a:srgbClr val="0070C0"/>
              </a:solidFill>
            </a:endParaRPr>
          </a:p>
          <a:p>
            <a:r>
              <a:rPr lang="fr-FR" sz="2500" dirty="0">
                <a:solidFill>
                  <a:srgbClr val="0070C0"/>
                </a:solidFill>
              </a:rPr>
              <a:t>A     a@a.com     6</a:t>
            </a:r>
          </a:p>
          <a:p>
            <a:r>
              <a:rPr lang="fr-FR" sz="2500" dirty="0">
                <a:solidFill>
                  <a:srgbClr val="0070C0"/>
                </a:solidFill>
              </a:rPr>
              <a:t>A     b@b.com    2</a:t>
            </a:r>
          </a:p>
          <a:p>
            <a:endParaRPr lang="fr-FR" sz="2500" dirty="0">
              <a:solidFill>
                <a:srgbClr val="0070C0"/>
              </a:solidFill>
            </a:endParaRPr>
          </a:p>
          <a:p>
            <a:endParaRPr lang="fr-FR" sz="2500" dirty="0">
              <a:solidFill>
                <a:srgbClr val="0070C0"/>
              </a:solidFill>
            </a:endParaRPr>
          </a:p>
          <a:p>
            <a:r>
              <a:rPr lang="fr-FR" sz="2400" dirty="0">
                <a:solidFill>
                  <a:srgbClr val="FF0000"/>
                </a:solidFill>
              </a:rPr>
              <a:t>A</a:t>
            </a:r>
            <a:r>
              <a:rPr lang="fr-FR" sz="2400" dirty="0"/>
              <a:t>	</a:t>
            </a:r>
            <a:r>
              <a:rPr lang="fr-FR" sz="2400" dirty="0">
                <a:solidFill>
                  <a:srgbClr val="0070C0"/>
                </a:solidFill>
              </a:rPr>
              <a:t>[(a@a.com, 6), (b@b.com, 2)]</a:t>
            </a:r>
          </a:p>
          <a:p>
            <a:r>
              <a:rPr lang="fr-FR" sz="2400" dirty="0">
                <a:solidFill>
                  <a:srgbClr val="FF0000"/>
                </a:solidFill>
              </a:rPr>
              <a:t>a@a.com</a:t>
            </a:r>
            <a:r>
              <a:rPr lang="fr-FR" sz="2400" dirty="0"/>
              <a:t>	</a:t>
            </a:r>
            <a:r>
              <a:rPr lang="fr-FR" sz="2400" dirty="0">
                <a:solidFill>
                  <a:srgbClr val="0070C0"/>
                </a:solidFill>
              </a:rPr>
              <a:t>[(A.6)]</a:t>
            </a:r>
          </a:p>
          <a:p>
            <a:r>
              <a:rPr lang="fr-FR" sz="2400" dirty="0">
                <a:solidFill>
                  <a:srgbClr val="FF0000"/>
                </a:solidFill>
              </a:rPr>
              <a:t>b@b.com</a:t>
            </a:r>
            <a:r>
              <a:rPr lang="fr-FR" sz="2400" dirty="0"/>
              <a:t>	</a:t>
            </a:r>
            <a:r>
              <a:rPr lang="fr-FR" sz="2400" dirty="0">
                <a:solidFill>
                  <a:srgbClr val="0070C0"/>
                </a:solidFill>
              </a:rPr>
              <a:t>[(A.2)]</a:t>
            </a:r>
            <a:endParaRPr lang="fr-FR" sz="2400" b="1" dirty="0">
              <a:solidFill>
                <a:srgbClr val="0070C0"/>
              </a:solidFill>
            </a:endParaRPr>
          </a:p>
        </p:txBody>
      </p:sp>
      <p:sp>
        <p:nvSpPr>
          <p:cNvPr id="97" name="ZoneTexte 96">
            <a:extLst>
              <a:ext uri="{FF2B5EF4-FFF2-40B4-BE49-F238E27FC236}">
                <a16:creationId xmlns:a16="http://schemas.microsoft.com/office/drawing/2014/main" id="{71186388-E45E-439F-9C43-93C1C9CFD718}"/>
              </a:ext>
            </a:extLst>
          </p:cNvPr>
          <p:cNvSpPr txBox="1"/>
          <p:nvPr/>
        </p:nvSpPr>
        <p:spPr>
          <a:xfrm>
            <a:off x="6843806" y="1855230"/>
            <a:ext cx="4922096" cy="41319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500" b="1" dirty="0">
                <a:solidFill>
                  <a:srgbClr val="FF0000"/>
                </a:solidFill>
              </a:rPr>
              <a:t>Key			</a:t>
            </a:r>
            <a:r>
              <a:rPr lang="fr-FR" sz="2500" b="1" dirty="0">
                <a:solidFill>
                  <a:srgbClr val="0070C0"/>
                </a:solidFill>
              </a:rPr>
              <a:t>Value</a:t>
            </a:r>
          </a:p>
          <a:p>
            <a:endParaRPr lang="fr-FR" sz="1250" b="1" dirty="0">
              <a:solidFill>
                <a:srgbClr val="0070C0"/>
              </a:solidFill>
            </a:endParaRPr>
          </a:p>
          <a:p>
            <a:r>
              <a:rPr lang="fr-FR" sz="2500" dirty="0">
                <a:solidFill>
                  <a:srgbClr val="FF0000"/>
                </a:solidFill>
              </a:rPr>
              <a:t>A</a:t>
            </a:r>
            <a:r>
              <a:rPr lang="fr-FR" sz="2500" dirty="0"/>
              <a:t>				</a:t>
            </a:r>
            <a:r>
              <a:rPr lang="fr-FR" sz="2500" dirty="0">
                <a:solidFill>
                  <a:srgbClr val="0070C0"/>
                </a:solidFill>
              </a:rPr>
              <a:t>(a@a.com, 6)</a:t>
            </a:r>
          </a:p>
          <a:p>
            <a:r>
              <a:rPr lang="fr-FR" sz="2500" dirty="0">
                <a:solidFill>
                  <a:srgbClr val="FF0000"/>
                </a:solidFill>
              </a:rPr>
              <a:t>a@a.com</a:t>
            </a:r>
            <a:r>
              <a:rPr lang="fr-FR" sz="2500" dirty="0"/>
              <a:t>		</a:t>
            </a:r>
            <a:r>
              <a:rPr lang="fr-FR" sz="2500" dirty="0">
                <a:solidFill>
                  <a:srgbClr val="0070C0"/>
                </a:solidFill>
              </a:rPr>
              <a:t>(A, 6)</a:t>
            </a:r>
          </a:p>
          <a:p>
            <a:r>
              <a:rPr lang="fr-FR" sz="2500" dirty="0">
                <a:solidFill>
                  <a:srgbClr val="FF0000"/>
                </a:solidFill>
              </a:rPr>
              <a:t>A</a:t>
            </a:r>
            <a:r>
              <a:rPr lang="fr-FR" sz="2500" dirty="0"/>
              <a:t>				</a:t>
            </a:r>
            <a:r>
              <a:rPr lang="fr-FR" sz="2500" dirty="0">
                <a:solidFill>
                  <a:srgbClr val="0070C0"/>
                </a:solidFill>
              </a:rPr>
              <a:t>(b@b.com, 2)</a:t>
            </a:r>
          </a:p>
          <a:p>
            <a:r>
              <a:rPr lang="fr-FR" sz="2500" dirty="0">
                <a:solidFill>
                  <a:srgbClr val="FF0000"/>
                </a:solidFill>
              </a:rPr>
              <a:t>b@b.com</a:t>
            </a:r>
            <a:r>
              <a:rPr lang="fr-FR" sz="2500" dirty="0"/>
              <a:t>		</a:t>
            </a:r>
            <a:r>
              <a:rPr lang="fr-FR" sz="2500" dirty="0">
                <a:solidFill>
                  <a:srgbClr val="0070C0"/>
                </a:solidFill>
              </a:rPr>
              <a:t>(A, 2)</a:t>
            </a:r>
          </a:p>
          <a:p>
            <a:endParaRPr lang="fr-FR" sz="2500" b="1" dirty="0">
              <a:solidFill>
                <a:srgbClr val="0070C0"/>
              </a:solidFill>
            </a:endParaRPr>
          </a:p>
          <a:p>
            <a:r>
              <a:rPr lang="fr-FR" sz="2500" dirty="0">
                <a:solidFill>
                  <a:srgbClr val="FF0000"/>
                </a:solidFill>
              </a:rPr>
              <a:t>_</a:t>
            </a:r>
            <a:r>
              <a:rPr lang="fr-FR" sz="2500" dirty="0">
                <a:solidFill>
                  <a:srgbClr val="0070C0"/>
                </a:solidFill>
              </a:rPr>
              <a:t>	{</a:t>
            </a:r>
            <a:r>
              <a:rPr lang="fr-FR" sz="2500" dirty="0" err="1">
                <a:solidFill>
                  <a:srgbClr val="0070C0"/>
                </a:solidFill>
              </a:rPr>
              <a:t>key:A</a:t>
            </a:r>
            <a:r>
              <a:rPr lang="fr-FR" sz="2500" dirty="0">
                <a:solidFill>
                  <a:srgbClr val="0070C0"/>
                </a:solidFill>
              </a:rPr>
              <a:t>. links:{a@a.com:75%, 	b@b.com:25%}}</a:t>
            </a:r>
          </a:p>
          <a:p>
            <a:r>
              <a:rPr lang="fr-FR" sz="2500" dirty="0">
                <a:solidFill>
                  <a:srgbClr val="FF0000"/>
                </a:solidFill>
              </a:rPr>
              <a:t>_</a:t>
            </a:r>
            <a:r>
              <a:rPr lang="fr-FR" sz="2500" dirty="0">
                <a:solidFill>
                  <a:srgbClr val="0070C0"/>
                </a:solidFill>
              </a:rPr>
              <a:t>	{</a:t>
            </a:r>
            <a:r>
              <a:rPr lang="fr-FR" sz="2500" dirty="0" err="1">
                <a:solidFill>
                  <a:srgbClr val="0070C0"/>
                </a:solidFill>
              </a:rPr>
              <a:t>key:a@a.com</a:t>
            </a:r>
            <a:r>
              <a:rPr lang="fr-FR" sz="2500" dirty="0">
                <a:solidFill>
                  <a:srgbClr val="0070C0"/>
                </a:solidFill>
              </a:rPr>
              <a:t>, links:{A:100%}}</a:t>
            </a:r>
          </a:p>
          <a:p>
            <a:r>
              <a:rPr lang="fr-FR" sz="2500" dirty="0">
                <a:solidFill>
                  <a:srgbClr val="FF0000"/>
                </a:solidFill>
              </a:rPr>
              <a:t>_</a:t>
            </a:r>
            <a:r>
              <a:rPr lang="fr-FR" sz="2500" dirty="0">
                <a:solidFill>
                  <a:srgbClr val="0070C0"/>
                </a:solidFill>
              </a:rPr>
              <a:t>	{</a:t>
            </a:r>
            <a:r>
              <a:rPr lang="fr-FR" sz="2500" dirty="0" err="1">
                <a:solidFill>
                  <a:srgbClr val="0070C0"/>
                </a:solidFill>
              </a:rPr>
              <a:t>key:b@b.com</a:t>
            </a:r>
            <a:r>
              <a:rPr lang="fr-FR" sz="2500" dirty="0">
                <a:solidFill>
                  <a:srgbClr val="0070C0"/>
                </a:solidFill>
              </a:rPr>
              <a:t>, links:{A:100%}}</a:t>
            </a:r>
          </a:p>
        </p:txBody>
      </p:sp>
      <p:sp>
        <p:nvSpPr>
          <p:cNvPr id="8" name="Flèche : droite 7">
            <a:extLst>
              <a:ext uri="{FF2B5EF4-FFF2-40B4-BE49-F238E27FC236}">
                <a16:creationId xmlns:a16="http://schemas.microsoft.com/office/drawing/2014/main" id="{945FAFD0-9097-4DD5-A260-C5ECE4980C82}"/>
              </a:ext>
            </a:extLst>
          </p:cNvPr>
          <p:cNvSpPr/>
          <p:nvPr/>
        </p:nvSpPr>
        <p:spPr>
          <a:xfrm>
            <a:off x="5784978" y="3113317"/>
            <a:ext cx="757137" cy="3234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8" name="Flèche : droite 97">
            <a:extLst>
              <a:ext uri="{FF2B5EF4-FFF2-40B4-BE49-F238E27FC236}">
                <a16:creationId xmlns:a16="http://schemas.microsoft.com/office/drawing/2014/main" id="{D391367B-9E5C-4AC4-9367-F8F141DCD4B1}"/>
              </a:ext>
            </a:extLst>
          </p:cNvPr>
          <p:cNvSpPr/>
          <p:nvPr/>
        </p:nvSpPr>
        <p:spPr>
          <a:xfrm>
            <a:off x="5878284" y="4895454"/>
            <a:ext cx="757137" cy="3234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63" name="Groupe 162">
            <a:extLst>
              <a:ext uri="{FF2B5EF4-FFF2-40B4-BE49-F238E27FC236}">
                <a16:creationId xmlns:a16="http://schemas.microsoft.com/office/drawing/2014/main" id="{ADABDA1A-C31B-4246-AB94-D17E40AB79CC}"/>
              </a:ext>
            </a:extLst>
          </p:cNvPr>
          <p:cNvGrpSpPr/>
          <p:nvPr/>
        </p:nvGrpSpPr>
        <p:grpSpPr>
          <a:xfrm>
            <a:off x="961051" y="1855230"/>
            <a:ext cx="1612522" cy="4223643"/>
            <a:chOff x="961051" y="1855230"/>
            <a:chExt cx="1612522" cy="4223643"/>
          </a:xfrm>
        </p:grpSpPr>
        <p:grpSp>
          <p:nvGrpSpPr>
            <p:cNvPr id="164" name="Groupe 163">
              <a:extLst>
                <a:ext uri="{FF2B5EF4-FFF2-40B4-BE49-F238E27FC236}">
                  <a16:creationId xmlns:a16="http://schemas.microsoft.com/office/drawing/2014/main" id="{F08474B2-FFD4-4A75-AB15-607883942441}"/>
                </a:ext>
              </a:extLst>
            </p:cNvPr>
            <p:cNvGrpSpPr/>
            <p:nvPr/>
          </p:nvGrpSpPr>
          <p:grpSpPr>
            <a:xfrm>
              <a:off x="961051" y="1855230"/>
              <a:ext cx="1612522" cy="4223643"/>
              <a:chOff x="961051" y="1855230"/>
              <a:chExt cx="1612522" cy="4223643"/>
            </a:xfrm>
          </p:grpSpPr>
          <p:grpSp>
            <p:nvGrpSpPr>
              <p:cNvPr id="167" name="Groupe 166">
                <a:extLst>
                  <a:ext uri="{FF2B5EF4-FFF2-40B4-BE49-F238E27FC236}">
                    <a16:creationId xmlns:a16="http://schemas.microsoft.com/office/drawing/2014/main" id="{7299DD32-E3BD-4EE6-8DD8-6E8FD2CE4E57}"/>
                  </a:ext>
                </a:extLst>
              </p:cNvPr>
              <p:cNvGrpSpPr/>
              <p:nvPr/>
            </p:nvGrpSpPr>
            <p:grpSpPr>
              <a:xfrm>
                <a:off x="961051" y="1855230"/>
                <a:ext cx="1612522" cy="4223643"/>
                <a:chOff x="1110343" y="1920544"/>
                <a:chExt cx="1612522" cy="4223643"/>
              </a:xfrm>
            </p:grpSpPr>
            <p:grpSp>
              <p:nvGrpSpPr>
                <p:cNvPr id="171" name="Groupe 170">
                  <a:extLst>
                    <a:ext uri="{FF2B5EF4-FFF2-40B4-BE49-F238E27FC236}">
                      <a16:creationId xmlns:a16="http://schemas.microsoft.com/office/drawing/2014/main" id="{2326DC7B-FF91-4EDF-B666-34679D926CD2}"/>
                    </a:ext>
                  </a:extLst>
                </p:cNvPr>
                <p:cNvGrpSpPr/>
                <p:nvPr/>
              </p:nvGrpSpPr>
              <p:grpSpPr>
                <a:xfrm>
                  <a:off x="1110343" y="2640561"/>
                  <a:ext cx="363894" cy="1066800"/>
                  <a:chOff x="1595535" y="2948473"/>
                  <a:chExt cx="1838130" cy="1066800"/>
                </a:xfrm>
              </p:grpSpPr>
              <p:cxnSp>
                <p:nvCxnSpPr>
                  <p:cNvPr id="207" name="Connecteur droit 206">
                    <a:extLst>
                      <a:ext uri="{FF2B5EF4-FFF2-40B4-BE49-F238E27FC236}">
                        <a16:creationId xmlns:a16="http://schemas.microsoft.com/office/drawing/2014/main" id="{A5E24C0F-B3DE-42C7-B717-08088646C035}"/>
                      </a:ext>
                    </a:extLst>
                  </p:cNvPr>
                  <p:cNvCxnSpPr/>
                  <p:nvPr/>
                </p:nvCxnSpPr>
                <p:spPr>
                  <a:xfrm>
                    <a:off x="1595535" y="2948473"/>
                    <a:ext cx="1838130" cy="0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8" name="Connecteur droit 207">
                    <a:extLst>
                      <a:ext uri="{FF2B5EF4-FFF2-40B4-BE49-F238E27FC236}">
                        <a16:creationId xmlns:a16="http://schemas.microsoft.com/office/drawing/2014/main" id="{2FD1B1C0-E83B-4FD4-BFAE-0557B20E2129}"/>
                      </a:ext>
                    </a:extLst>
                  </p:cNvPr>
                  <p:cNvCxnSpPr/>
                  <p:nvPr/>
                </p:nvCxnSpPr>
                <p:spPr>
                  <a:xfrm>
                    <a:off x="1595535" y="3100873"/>
                    <a:ext cx="1838130" cy="0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9" name="Connecteur droit 208">
                    <a:extLst>
                      <a:ext uri="{FF2B5EF4-FFF2-40B4-BE49-F238E27FC236}">
                        <a16:creationId xmlns:a16="http://schemas.microsoft.com/office/drawing/2014/main" id="{312C373D-5FAE-431B-9B08-4BD644C48250}"/>
                      </a:ext>
                    </a:extLst>
                  </p:cNvPr>
                  <p:cNvCxnSpPr/>
                  <p:nvPr/>
                </p:nvCxnSpPr>
                <p:spPr>
                  <a:xfrm>
                    <a:off x="1595535" y="3253273"/>
                    <a:ext cx="1838130" cy="0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0" name="Connecteur droit 209">
                    <a:extLst>
                      <a:ext uri="{FF2B5EF4-FFF2-40B4-BE49-F238E27FC236}">
                        <a16:creationId xmlns:a16="http://schemas.microsoft.com/office/drawing/2014/main" id="{7C396E45-EBBE-4429-B457-A9FDD5CF6E95}"/>
                      </a:ext>
                    </a:extLst>
                  </p:cNvPr>
                  <p:cNvCxnSpPr/>
                  <p:nvPr/>
                </p:nvCxnSpPr>
                <p:spPr>
                  <a:xfrm>
                    <a:off x="1595535" y="3424335"/>
                    <a:ext cx="1838130" cy="0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1" name="Connecteur droit 210">
                    <a:extLst>
                      <a:ext uri="{FF2B5EF4-FFF2-40B4-BE49-F238E27FC236}">
                        <a16:creationId xmlns:a16="http://schemas.microsoft.com/office/drawing/2014/main" id="{5E9F6101-0F9A-4096-AE47-375D7BC894E1}"/>
                      </a:ext>
                    </a:extLst>
                  </p:cNvPr>
                  <p:cNvCxnSpPr/>
                  <p:nvPr/>
                </p:nvCxnSpPr>
                <p:spPr>
                  <a:xfrm>
                    <a:off x="1595535" y="3576734"/>
                    <a:ext cx="1838130" cy="0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2" name="Connecteur droit 211">
                    <a:extLst>
                      <a:ext uri="{FF2B5EF4-FFF2-40B4-BE49-F238E27FC236}">
                        <a16:creationId xmlns:a16="http://schemas.microsoft.com/office/drawing/2014/main" id="{14D6DCC7-A63B-48B1-8605-D13738698B39}"/>
                      </a:ext>
                    </a:extLst>
                  </p:cNvPr>
                  <p:cNvCxnSpPr/>
                  <p:nvPr/>
                </p:nvCxnSpPr>
                <p:spPr>
                  <a:xfrm>
                    <a:off x="1595535" y="3729134"/>
                    <a:ext cx="1838130" cy="0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3" name="Connecteur droit 212">
                    <a:extLst>
                      <a:ext uri="{FF2B5EF4-FFF2-40B4-BE49-F238E27FC236}">
                        <a16:creationId xmlns:a16="http://schemas.microsoft.com/office/drawing/2014/main" id="{C3008053-3FF0-4C17-8BCE-5BE21020619A}"/>
                      </a:ext>
                    </a:extLst>
                  </p:cNvPr>
                  <p:cNvCxnSpPr/>
                  <p:nvPr/>
                </p:nvCxnSpPr>
                <p:spPr>
                  <a:xfrm>
                    <a:off x="1595535" y="3881534"/>
                    <a:ext cx="1838130" cy="0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4" name="Connecteur droit 213">
                    <a:extLst>
                      <a:ext uri="{FF2B5EF4-FFF2-40B4-BE49-F238E27FC236}">
                        <a16:creationId xmlns:a16="http://schemas.microsoft.com/office/drawing/2014/main" id="{459D1E66-AEAF-42C5-A426-B8A71AECA31A}"/>
                      </a:ext>
                    </a:extLst>
                  </p:cNvPr>
                  <p:cNvCxnSpPr/>
                  <p:nvPr/>
                </p:nvCxnSpPr>
                <p:spPr>
                  <a:xfrm>
                    <a:off x="1595535" y="4015273"/>
                    <a:ext cx="1838130" cy="0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72" name="Groupe 171">
                  <a:extLst>
                    <a:ext uri="{FF2B5EF4-FFF2-40B4-BE49-F238E27FC236}">
                      <a16:creationId xmlns:a16="http://schemas.microsoft.com/office/drawing/2014/main" id="{355DCAFF-7D78-498B-848D-7B9095EC4F31}"/>
                    </a:ext>
                  </a:extLst>
                </p:cNvPr>
                <p:cNvGrpSpPr/>
                <p:nvPr/>
              </p:nvGrpSpPr>
              <p:grpSpPr>
                <a:xfrm>
                  <a:off x="1887894" y="2640561"/>
                  <a:ext cx="363894" cy="1066800"/>
                  <a:chOff x="1595535" y="2948473"/>
                  <a:chExt cx="1838130" cy="1066800"/>
                </a:xfrm>
              </p:grpSpPr>
              <p:cxnSp>
                <p:nvCxnSpPr>
                  <p:cNvPr id="199" name="Connecteur droit 198">
                    <a:extLst>
                      <a:ext uri="{FF2B5EF4-FFF2-40B4-BE49-F238E27FC236}">
                        <a16:creationId xmlns:a16="http://schemas.microsoft.com/office/drawing/2014/main" id="{8DC3333A-F0A0-43A3-ABDC-F3871E3F2530}"/>
                      </a:ext>
                    </a:extLst>
                  </p:cNvPr>
                  <p:cNvCxnSpPr/>
                  <p:nvPr/>
                </p:nvCxnSpPr>
                <p:spPr>
                  <a:xfrm>
                    <a:off x="1595535" y="2948473"/>
                    <a:ext cx="1838130" cy="0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0" name="Connecteur droit 199">
                    <a:extLst>
                      <a:ext uri="{FF2B5EF4-FFF2-40B4-BE49-F238E27FC236}">
                        <a16:creationId xmlns:a16="http://schemas.microsoft.com/office/drawing/2014/main" id="{6E440334-BBC6-4990-A63A-2AAA30D4CEDD}"/>
                      </a:ext>
                    </a:extLst>
                  </p:cNvPr>
                  <p:cNvCxnSpPr/>
                  <p:nvPr/>
                </p:nvCxnSpPr>
                <p:spPr>
                  <a:xfrm>
                    <a:off x="1595535" y="3100873"/>
                    <a:ext cx="1838130" cy="0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1" name="Connecteur droit 200">
                    <a:extLst>
                      <a:ext uri="{FF2B5EF4-FFF2-40B4-BE49-F238E27FC236}">
                        <a16:creationId xmlns:a16="http://schemas.microsoft.com/office/drawing/2014/main" id="{526B1964-15F4-4E94-824E-BCEFFF0E50DA}"/>
                      </a:ext>
                    </a:extLst>
                  </p:cNvPr>
                  <p:cNvCxnSpPr/>
                  <p:nvPr/>
                </p:nvCxnSpPr>
                <p:spPr>
                  <a:xfrm>
                    <a:off x="1595535" y="3253273"/>
                    <a:ext cx="1838130" cy="0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2" name="Connecteur droit 201">
                    <a:extLst>
                      <a:ext uri="{FF2B5EF4-FFF2-40B4-BE49-F238E27FC236}">
                        <a16:creationId xmlns:a16="http://schemas.microsoft.com/office/drawing/2014/main" id="{830347DF-AD10-443E-BAD1-0BAADA9118D1}"/>
                      </a:ext>
                    </a:extLst>
                  </p:cNvPr>
                  <p:cNvCxnSpPr/>
                  <p:nvPr/>
                </p:nvCxnSpPr>
                <p:spPr>
                  <a:xfrm>
                    <a:off x="1595535" y="3424335"/>
                    <a:ext cx="1838130" cy="0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3" name="Connecteur droit 202">
                    <a:extLst>
                      <a:ext uri="{FF2B5EF4-FFF2-40B4-BE49-F238E27FC236}">
                        <a16:creationId xmlns:a16="http://schemas.microsoft.com/office/drawing/2014/main" id="{AD7459F7-0752-40EA-8D7B-7D0BFF075C65}"/>
                      </a:ext>
                    </a:extLst>
                  </p:cNvPr>
                  <p:cNvCxnSpPr/>
                  <p:nvPr/>
                </p:nvCxnSpPr>
                <p:spPr>
                  <a:xfrm>
                    <a:off x="1595535" y="3576734"/>
                    <a:ext cx="1838130" cy="0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4" name="Connecteur droit 203">
                    <a:extLst>
                      <a:ext uri="{FF2B5EF4-FFF2-40B4-BE49-F238E27FC236}">
                        <a16:creationId xmlns:a16="http://schemas.microsoft.com/office/drawing/2014/main" id="{35AC761A-8BD1-4BB6-9E28-A48B771FA3CD}"/>
                      </a:ext>
                    </a:extLst>
                  </p:cNvPr>
                  <p:cNvCxnSpPr/>
                  <p:nvPr/>
                </p:nvCxnSpPr>
                <p:spPr>
                  <a:xfrm>
                    <a:off x="1595535" y="3729134"/>
                    <a:ext cx="1838130" cy="0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5" name="Connecteur droit 204">
                    <a:extLst>
                      <a:ext uri="{FF2B5EF4-FFF2-40B4-BE49-F238E27FC236}">
                        <a16:creationId xmlns:a16="http://schemas.microsoft.com/office/drawing/2014/main" id="{DBC05B8B-460A-4028-89F0-B74FA76E4D43}"/>
                      </a:ext>
                    </a:extLst>
                  </p:cNvPr>
                  <p:cNvCxnSpPr/>
                  <p:nvPr/>
                </p:nvCxnSpPr>
                <p:spPr>
                  <a:xfrm>
                    <a:off x="1595535" y="3881534"/>
                    <a:ext cx="1838130" cy="0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6" name="Connecteur droit 205">
                    <a:extLst>
                      <a:ext uri="{FF2B5EF4-FFF2-40B4-BE49-F238E27FC236}">
                        <a16:creationId xmlns:a16="http://schemas.microsoft.com/office/drawing/2014/main" id="{2CEC6E28-C43D-4237-A6B9-E3C76225DAF2}"/>
                      </a:ext>
                    </a:extLst>
                  </p:cNvPr>
                  <p:cNvCxnSpPr/>
                  <p:nvPr/>
                </p:nvCxnSpPr>
                <p:spPr>
                  <a:xfrm>
                    <a:off x="1595535" y="4015273"/>
                    <a:ext cx="1838130" cy="0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73" name="Groupe 172">
                  <a:extLst>
                    <a:ext uri="{FF2B5EF4-FFF2-40B4-BE49-F238E27FC236}">
                      <a16:creationId xmlns:a16="http://schemas.microsoft.com/office/drawing/2014/main" id="{7DCB81BD-927A-4286-8CCE-879417E19334}"/>
                    </a:ext>
                  </a:extLst>
                </p:cNvPr>
                <p:cNvGrpSpPr/>
                <p:nvPr/>
              </p:nvGrpSpPr>
              <p:grpSpPr>
                <a:xfrm>
                  <a:off x="1110343" y="4351168"/>
                  <a:ext cx="363894" cy="1066800"/>
                  <a:chOff x="1595535" y="2948473"/>
                  <a:chExt cx="1838130" cy="1066800"/>
                </a:xfrm>
              </p:grpSpPr>
              <p:cxnSp>
                <p:nvCxnSpPr>
                  <p:cNvPr id="191" name="Connecteur droit 190">
                    <a:extLst>
                      <a:ext uri="{FF2B5EF4-FFF2-40B4-BE49-F238E27FC236}">
                        <a16:creationId xmlns:a16="http://schemas.microsoft.com/office/drawing/2014/main" id="{F75FE21A-31F7-42F6-B2F1-30BC592DA4D3}"/>
                      </a:ext>
                    </a:extLst>
                  </p:cNvPr>
                  <p:cNvCxnSpPr/>
                  <p:nvPr/>
                </p:nvCxnSpPr>
                <p:spPr>
                  <a:xfrm>
                    <a:off x="1595535" y="2948473"/>
                    <a:ext cx="1838130" cy="0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2" name="Connecteur droit 191">
                    <a:extLst>
                      <a:ext uri="{FF2B5EF4-FFF2-40B4-BE49-F238E27FC236}">
                        <a16:creationId xmlns:a16="http://schemas.microsoft.com/office/drawing/2014/main" id="{12450C61-7EFB-4A14-B7CE-9B9B6DEA0E84}"/>
                      </a:ext>
                    </a:extLst>
                  </p:cNvPr>
                  <p:cNvCxnSpPr/>
                  <p:nvPr/>
                </p:nvCxnSpPr>
                <p:spPr>
                  <a:xfrm>
                    <a:off x="1595535" y="3100873"/>
                    <a:ext cx="1838130" cy="0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3" name="Connecteur droit 192">
                    <a:extLst>
                      <a:ext uri="{FF2B5EF4-FFF2-40B4-BE49-F238E27FC236}">
                        <a16:creationId xmlns:a16="http://schemas.microsoft.com/office/drawing/2014/main" id="{96315920-282A-4193-A9A8-ACE30CAF6ECB}"/>
                      </a:ext>
                    </a:extLst>
                  </p:cNvPr>
                  <p:cNvCxnSpPr/>
                  <p:nvPr/>
                </p:nvCxnSpPr>
                <p:spPr>
                  <a:xfrm>
                    <a:off x="1595535" y="3253273"/>
                    <a:ext cx="1838130" cy="0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4" name="Connecteur droit 193">
                    <a:extLst>
                      <a:ext uri="{FF2B5EF4-FFF2-40B4-BE49-F238E27FC236}">
                        <a16:creationId xmlns:a16="http://schemas.microsoft.com/office/drawing/2014/main" id="{85450F30-3079-4B00-8CA0-24F675D9D9E6}"/>
                      </a:ext>
                    </a:extLst>
                  </p:cNvPr>
                  <p:cNvCxnSpPr/>
                  <p:nvPr/>
                </p:nvCxnSpPr>
                <p:spPr>
                  <a:xfrm>
                    <a:off x="1595535" y="3424335"/>
                    <a:ext cx="1838130" cy="0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5" name="Connecteur droit 194">
                    <a:extLst>
                      <a:ext uri="{FF2B5EF4-FFF2-40B4-BE49-F238E27FC236}">
                        <a16:creationId xmlns:a16="http://schemas.microsoft.com/office/drawing/2014/main" id="{58AB1133-ACC3-4A6E-B5C4-3FFE804C0C62}"/>
                      </a:ext>
                    </a:extLst>
                  </p:cNvPr>
                  <p:cNvCxnSpPr/>
                  <p:nvPr/>
                </p:nvCxnSpPr>
                <p:spPr>
                  <a:xfrm>
                    <a:off x="1595535" y="3576734"/>
                    <a:ext cx="1838130" cy="0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6" name="Connecteur droit 195">
                    <a:extLst>
                      <a:ext uri="{FF2B5EF4-FFF2-40B4-BE49-F238E27FC236}">
                        <a16:creationId xmlns:a16="http://schemas.microsoft.com/office/drawing/2014/main" id="{D07FC900-89A4-49E0-8C19-AFCE8EB45155}"/>
                      </a:ext>
                    </a:extLst>
                  </p:cNvPr>
                  <p:cNvCxnSpPr/>
                  <p:nvPr/>
                </p:nvCxnSpPr>
                <p:spPr>
                  <a:xfrm>
                    <a:off x="1595535" y="3729134"/>
                    <a:ext cx="1838130" cy="0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7" name="Connecteur droit 196">
                    <a:extLst>
                      <a:ext uri="{FF2B5EF4-FFF2-40B4-BE49-F238E27FC236}">
                        <a16:creationId xmlns:a16="http://schemas.microsoft.com/office/drawing/2014/main" id="{EC45993B-CDB2-41D5-BBCC-5FE9D1D1107E}"/>
                      </a:ext>
                    </a:extLst>
                  </p:cNvPr>
                  <p:cNvCxnSpPr/>
                  <p:nvPr/>
                </p:nvCxnSpPr>
                <p:spPr>
                  <a:xfrm>
                    <a:off x="1595535" y="3881534"/>
                    <a:ext cx="1838130" cy="0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8" name="Connecteur droit 197">
                    <a:extLst>
                      <a:ext uri="{FF2B5EF4-FFF2-40B4-BE49-F238E27FC236}">
                        <a16:creationId xmlns:a16="http://schemas.microsoft.com/office/drawing/2014/main" id="{640F23CD-E18D-4D3F-8EE5-6A1E062A937A}"/>
                      </a:ext>
                    </a:extLst>
                  </p:cNvPr>
                  <p:cNvCxnSpPr/>
                  <p:nvPr/>
                </p:nvCxnSpPr>
                <p:spPr>
                  <a:xfrm>
                    <a:off x="1595535" y="4015273"/>
                    <a:ext cx="1838130" cy="0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74" name="Groupe 173">
                  <a:extLst>
                    <a:ext uri="{FF2B5EF4-FFF2-40B4-BE49-F238E27FC236}">
                      <a16:creationId xmlns:a16="http://schemas.microsoft.com/office/drawing/2014/main" id="{C445BE5C-D1E2-4812-AC20-B52FC51D54CC}"/>
                    </a:ext>
                  </a:extLst>
                </p:cNvPr>
                <p:cNvGrpSpPr/>
                <p:nvPr/>
              </p:nvGrpSpPr>
              <p:grpSpPr>
                <a:xfrm>
                  <a:off x="1905000" y="4351168"/>
                  <a:ext cx="363894" cy="1066800"/>
                  <a:chOff x="1595535" y="2948473"/>
                  <a:chExt cx="1838130" cy="1066800"/>
                </a:xfrm>
              </p:grpSpPr>
              <p:cxnSp>
                <p:nvCxnSpPr>
                  <p:cNvPr id="183" name="Connecteur droit 182">
                    <a:extLst>
                      <a:ext uri="{FF2B5EF4-FFF2-40B4-BE49-F238E27FC236}">
                        <a16:creationId xmlns:a16="http://schemas.microsoft.com/office/drawing/2014/main" id="{DA326BD6-5052-493D-A4A5-497F07F1CDE9}"/>
                      </a:ext>
                    </a:extLst>
                  </p:cNvPr>
                  <p:cNvCxnSpPr/>
                  <p:nvPr/>
                </p:nvCxnSpPr>
                <p:spPr>
                  <a:xfrm>
                    <a:off x="1595535" y="2948473"/>
                    <a:ext cx="1838130" cy="0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4" name="Connecteur droit 183">
                    <a:extLst>
                      <a:ext uri="{FF2B5EF4-FFF2-40B4-BE49-F238E27FC236}">
                        <a16:creationId xmlns:a16="http://schemas.microsoft.com/office/drawing/2014/main" id="{84F80C88-2493-4997-B458-980D18EA4CB9}"/>
                      </a:ext>
                    </a:extLst>
                  </p:cNvPr>
                  <p:cNvCxnSpPr/>
                  <p:nvPr/>
                </p:nvCxnSpPr>
                <p:spPr>
                  <a:xfrm>
                    <a:off x="1595535" y="3100873"/>
                    <a:ext cx="1838130" cy="0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5" name="Connecteur droit 184">
                    <a:extLst>
                      <a:ext uri="{FF2B5EF4-FFF2-40B4-BE49-F238E27FC236}">
                        <a16:creationId xmlns:a16="http://schemas.microsoft.com/office/drawing/2014/main" id="{73942957-FF55-444D-A0E6-566B03F27B4B}"/>
                      </a:ext>
                    </a:extLst>
                  </p:cNvPr>
                  <p:cNvCxnSpPr/>
                  <p:nvPr/>
                </p:nvCxnSpPr>
                <p:spPr>
                  <a:xfrm>
                    <a:off x="1595535" y="3253273"/>
                    <a:ext cx="1838130" cy="0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6" name="Connecteur droit 185">
                    <a:extLst>
                      <a:ext uri="{FF2B5EF4-FFF2-40B4-BE49-F238E27FC236}">
                        <a16:creationId xmlns:a16="http://schemas.microsoft.com/office/drawing/2014/main" id="{B605A43D-F05B-48A5-A376-A174375297F1}"/>
                      </a:ext>
                    </a:extLst>
                  </p:cNvPr>
                  <p:cNvCxnSpPr/>
                  <p:nvPr/>
                </p:nvCxnSpPr>
                <p:spPr>
                  <a:xfrm>
                    <a:off x="1595535" y="3424335"/>
                    <a:ext cx="1838130" cy="0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7" name="Connecteur droit 186">
                    <a:extLst>
                      <a:ext uri="{FF2B5EF4-FFF2-40B4-BE49-F238E27FC236}">
                        <a16:creationId xmlns:a16="http://schemas.microsoft.com/office/drawing/2014/main" id="{43F13AB3-377F-4642-B099-1900E1F276B8}"/>
                      </a:ext>
                    </a:extLst>
                  </p:cNvPr>
                  <p:cNvCxnSpPr/>
                  <p:nvPr/>
                </p:nvCxnSpPr>
                <p:spPr>
                  <a:xfrm>
                    <a:off x="1595535" y="3576734"/>
                    <a:ext cx="1838130" cy="0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8" name="Connecteur droit 187">
                    <a:extLst>
                      <a:ext uri="{FF2B5EF4-FFF2-40B4-BE49-F238E27FC236}">
                        <a16:creationId xmlns:a16="http://schemas.microsoft.com/office/drawing/2014/main" id="{1EFB6809-D883-4944-9DF8-84D48ED3EABD}"/>
                      </a:ext>
                    </a:extLst>
                  </p:cNvPr>
                  <p:cNvCxnSpPr/>
                  <p:nvPr/>
                </p:nvCxnSpPr>
                <p:spPr>
                  <a:xfrm>
                    <a:off x="1595535" y="3729134"/>
                    <a:ext cx="1838130" cy="0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9" name="Connecteur droit 188">
                    <a:extLst>
                      <a:ext uri="{FF2B5EF4-FFF2-40B4-BE49-F238E27FC236}">
                        <a16:creationId xmlns:a16="http://schemas.microsoft.com/office/drawing/2014/main" id="{2C3EEB4A-4D99-4372-BD76-494569F7C6EA}"/>
                      </a:ext>
                    </a:extLst>
                  </p:cNvPr>
                  <p:cNvCxnSpPr/>
                  <p:nvPr/>
                </p:nvCxnSpPr>
                <p:spPr>
                  <a:xfrm>
                    <a:off x="1595535" y="3881534"/>
                    <a:ext cx="1838130" cy="0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0" name="Connecteur droit 189">
                    <a:extLst>
                      <a:ext uri="{FF2B5EF4-FFF2-40B4-BE49-F238E27FC236}">
                        <a16:creationId xmlns:a16="http://schemas.microsoft.com/office/drawing/2014/main" id="{AE33D8CD-C5C3-4CF3-8201-AB2945C35662}"/>
                      </a:ext>
                    </a:extLst>
                  </p:cNvPr>
                  <p:cNvCxnSpPr/>
                  <p:nvPr/>
                </p:nvCxnSpPr>
                <p:spPr>
                  <a:xfrm>
                    <a:off x="1595535" y="4015273"/>
                    <a:ext cx="1838130" cy="0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75" name="Ellipse 174">
                  <a:extLst>
                    <a:ext uri="{FF2B5EF4-FFF2-40B4-BE49-F238E27FC236}">
                      <a16:creationId xmlns:a16="http://schemas.microsoft.com/office/drawing/2014/main" id="{FF492CC5-9D9C-4B6A-8FA4-23ABC16F721B}"/>
                    </a:ext>
                  </a:extLst>
                </p:cNvPr>
                <p:cNvSpPr/>
                <p:nvPr/>
              </p:nvSpPr>
              <p:spPr>
                <a:xfrm>
                  <a:off x="1524000" y="1920544"/>
                  <a:ext cx="363894" cy="348329"/>
                </a:xfrm>
                <a:prstGeom prst="ellipse">
                  <a:avLst/>
                </a:prstGeom>
                <a:noFill/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FR" dirty="0">
                      <a:solidFill>
                        <a:schemeClr val="tx1"/>
                      </a:solidFill>
                    </a:rPr>
                    <a:t>S</a:t>
                  </a:r>
                </a:p>
              </p:txBody>
            </p:sp>
            <p:sp>
              <p:nvSpPr>
                <p:cNvPr id="176" name="Ellipse 175">
                  <a:extLst>
                    <a:ext uri="{FF2B5EF4-FFF2-40B4-BE49-F238E27FC236}">
                      <a16:creationId xmlns:a16="http://schemas.microsoft.com/office/drawing/2014/main" id="{5701ABF9-5336-4A37-A0E8-F9D244F559D8}"/>
                    </a:ext>
                  </a:extLst>
                </p:cNvPr>
                <p:cNvSpPr/>
                <p:nvPr/>
              </p:nvSpPr>
              <p:spPr>
                <a:xfrm>
                  <a:off x="1477347" y="5795858"/>
                  <a:ext cx="363894" cy="348329"/>
                </a:xfrm>
                <a:prstGeom prst="ellipse">
                  <a:avLst/>
                </a:prstGeom>
                <a:noFill/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FR" dirty="0">
                      <a:solidFill>
                        <a:schemeClr val="tx1"/>
                      </a:solidFill>
                    </a:rPr>
                    <a:t>S</a:t>
                  </a:r>
                </a:p>
              </p:txBody>
            </p:sp>
            <p:sp>
              <p:nvSpPr>
                <p:cNvPr id="177" name="ZoneTexte 176">
                  <a:extLst>
                    <a:ext uri="{FF2B5EF4-FFF2-40B4-BE49-F238E27FC236}">
                      <a16:creationId xmlns:a16="http://schemas.microsoft.com/office/drawing/2014/main" id="{6CB09CF0-3644-475E-8341-284DD464A636}"/>
                    </a:ext>
                  </a:extLst>
                </p:cNvPr>
                <p:cNvSpPr txBox="1"/>
                <p:nvPr/>
              </p:nvSpPr>
              <p:spPr>
                <a:xfrm rot="16200000">
                  <a:off x="1966327" y="2950820"/>
                  <a:ext cx="1066800" cy="44627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fr-FR" sz="2300" dirty="0"/>
                    <a:t>Mapper</a:t>
                  </a:r>
                </a:p>
              </p:txBody>
            </p:sp>
            <p:sp>
              <p:nvSpPr>
                <p:cNvPr id="178" name="ZoneTexte 177">
                  <a:extLst>
                    <a:ext uri="{FF2B5EF4-FFF2-40B4-BE49-F238E27FC236}">
                      <a16:creationId xmlns:a16="http://schemas.microsoft.com/office/drawing/2014/main" id="{1E72DF61-B41F-4853-B8BF-C888471DAAC0}"/>
                    </a:ext>
                  </a:extLst>
                </p:cNvPr>
                <p:cNvSpPr txBox="1"/>
                <p:nvPr/>
              </p:nvSpPr>
              <p:spPr>
                <a:xfrm rot="16200000">
                  <a:off x="1897905" y="4661439"/>
                  <a:ext cx="1203643" cy="44627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fr-FR" sz="2300" dirty="0" err="1"/>
                    <a:t>Reducer</a:t>
                  </a:r>
                  <a:endParaRPr lang="fr-FR" sz="2300" dirty="0"/>
                </a:p>
              </p:txBody>
            </p:sp>
            <p:cxnSp>
              <p:nvCxnSpPr>
                <p:cNvPr id="179" name="Connecteur : en arc 178">
                  <a:extLst>
                    <a:ext uri="{FF2B5EF4-FFF2-40B4-BE49-F238E27FC236}">
                      <a16:creationId xmlns:a16="http://schemas.microsoft.com/office/drawing/2014/main" id="{CA85FDBC-3F74-4599-B089-5DDB42C2F14A}"/>
                    </a:ext>
                  </a:extLst>
                </p:cNvPr>
                <p:cNvCxnSpPr>
                  <a:stCxn id="175" idx="6"/>
                </p:cNvCxnSpPr>
                <p:nvPr/>
              </p:nvCxnSpPr>
              <p:spPr>
                <a:xfrm>
                  <a:off x="1887894" y="2094709"/>
                  <a:ext cx="174171" cy="545848"/>
                </a:xfrm>
                <a:prstGeom prst="curvedConnector2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0" name="Connecteur : en arc 179">
                  <a:extLst>
                    <a:ext uri="{FF2B5EF4-FFF2-40B4-BE49-F238E27FC236}">
                      <a16:creationId xmlns:a16="http://schemas.microsoft.com/office/drawing/2014/main" id="{25282C5E-BD63-44C5-9F5C-D793A6815674}"/>
                    </a:ext>
                  </a:extLst>
                </p:cNvPr>
                <p:cNvCxnSpPr>
                  <a:cxnSpLocks/>
                  <a:stCxn id="175" idx="2"/>
                </p:cNvCxnSpPr>
                <p:nvPr/>
              </p:nvCxnSpPr>
              <p:spPr>
                <a:xfrm rot="10800000" flipV="1">
                  <a:off x="1278294" y="2094709"/>
                  <a:ext cx="245706" cy="545848"/>
                </a:xfrm>
                <a:prstGeom prst="curvedConnector2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1" name="Connecteur : en arc 180">
                  <a:extLst>
                    <a:ext uri="{FF2B5EF4-FFF2-40B4-BE49-F238E27FC236}">
                      <a16:creationId xmlns:a16="http://schemas.microsoft.com/office/drawing/2014/main" id="{F332D372-0697-4558-A68B-3AB0A2EB0A4D}"/>
                    </a:ext>
                  </a:extLst>
                </p:cNvPr>
                <p:cNvCxnSpPr>
                  <a:cxnSpLocks/>
                  <a:endCxn id="176" idx="2"/>
                </p:cNvCxnSpPr>
                <p:nvPr/>
              </p:nvCxnSpPr>
              <p:spPr>
                <a:xfrm rot="16200000" flipH="1">
                  <a:off x="1101793" y="5594469"/>
                  <a:ext cx="552054" cy="199053"/>
                </a:xfrm>
                <a:prstGeom prst="curvedConnector2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2" name="Connecteur : en arc 181">
                  <a:extLst>
                    <a:ext uri="{FF2B5EF4-FFF2-40B4-BE49-F238E27FC236}">
                      <a16:creationId xmlns:a16="http://schemas.microsoft.com/office/drawing/2014/main" id="{85E66131-27B2-4E70-999F-270174252713}"/>
                    </a:ext>
                  </a:extLst>
                </p:cNvPr>
                <p:cNvCxnSpPr>
                  <a:cxnSpLocks/>
                  <a:endCxn id="176" idx="6"/>
                </p:cNvCxnSpPr>
                <p:nvPr/>
              </p:nvCxnSpPr>
              <p:spPr>
                <a:xfrm rot="5400000">
                  <a:off x="1675627" y="5583584"/>
                  <a:ext cx="552053" cy="220824"/>
                </a:xfrm>
                <a:prstGeom prst="curvedConnector2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68" name="Ellipse 167">
                <a:extLst>
                  <a:ext uri="{FF2B5EF4-FFF2-40B4-BE49-F238E27FC236}">
                    <a16:creationId xmlns:a16="http://schemas.microsoft.com/office/drawing/2014/main" id="{12F51405-B8BF-4165-A804-466654AF15B0}"/>
                  </a:ext>
                </a:extLst>
              </p:cNvPr>
              <p:cNvSpPr/>
              <p:nvPr/>
            </p:nvSpPr>
            <p:spPr>
              <a:xfrm>
                <a:off x="1366016" y="3792891"/>
                <a:ext cx="363894" cy="348329"/>
              </a:xfrm>
              <a:prstGeom prst="ellipse">
                <a:avLst/>
              </a:prstGeom>
              <a:noFill/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>
                    <a:solidFill>
                      <a:schemeClr val="tx1"/>
                    </a:solidFill>
                  </a:rPr>
                  <a:t>S</a:t>
                </a:r>
              </a:p>
            </p:txBody>
          </p:sp>
          <p:cxnSp>
            <p:nvCxnSpPr>
              <p:cNvPr id="169" name="Connecteur : en arc 168">
                <a:extLst>
                  <a:ext uri="{FF2B5EF4-FFF2-40B4-BE49-F238E27FC236}">
                    <a16:creationId xmlns:a16="http://schemas.microsoft.com/office/drawing/2014/main" id="{56E004C5-8FA1-43EC-810A-3FFA22CC95BB}"/>
                  </a:ext>
                </a:extLst>
              </p:cNvPr>
              <p:cNvCxnSpPr>
                <a:cxnSpLocks/>
                <a:endCxn id="168" idx="2"/>
              </p:cNvCxnSpPr>
              <p:nvPr/>
            </p:nvCxnSpPr>
            <p:spPr>
              <a:xfrm rot="16200000" flipH="1">
                <a:off x="1089672" y="3690711"/>
                <a:ext cx="315675" cy="237013"/>
              </a:xfrm>
              <a:prstGeom prst="curvedConnector2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Connecteur : en arc 169">
                <a:extLst>
                  <a:ext uri="{FF2B5EF4-FFF2-40B4-BE49-F238E27FC236}">
                    <a16:creationId xmlns:a16="http://schemas.microsoft.com/office/drawing/2014/main" id="{2D34BD51-1C7F-41AF-B1AF-BE8D9198D233}"/>
                  </a:ext>
                </a:extLst>
              </p:cNvPr>
              <p:cNvCxnSpPr>
                <a:cxnSpLocks/>
                <a:endCxn id="168" idx="6"/>
              </p:cNvCxnSpPr>
              <p:nvPr/>
            </p:nvCxnSpPr>
            <p:spPr>
              <a:xfrm rot="5400000">
                <a:off x="1679335" y="3701957"/>
                <a:ext cx="315674" cy="214524"/>
              </a:xfrm>
              <a:prstGeom prst="curvedConnector2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65" name="Connecteur : en arc 164">
              <a:extLst>
                <a:ext uri="{FF2B5EF4-FFF2-40B4-BE49-F238E27FC236}">
                  <a16:creationId xmlns:a16="http://schemas.microsoft.com/office/drawing/2014/main" id="{71A58492-A35E-4E6F-AA03-7275B1BD845D}"/>
                </a:ext>
              </a:extLst>
            </p:cNvPr>
            <p:cNvCxnSpPr>
              <a:cxnSpLocks/>
              <a:stCxn id="168" idx="6"/>
            </p:cNvCxnSpPr>
            <p:nvPr/>
          </p:nvCxnSpPr>
          <p:spPr>
            <a:xfrm>
              <a:off x="1729910" y="3967056"/>
              <a:ext cx="214525" cy="295472"/>
            </a:xfrm>
            <a:prstGeom prst="curvedConnector2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necteur : en arc 165">
              <a:extLst>
                <a:ext uri="{FF2B5EF4-FFF2-40B4-BE49-F238E27FC236}">
                  <a16:creationId xmlns:a16="http://schemas.microsoft.com/office/drawing/2014/main" id="{073B3F36-67A4-4C3B-A80A-6E875BD91345}"/>
                </a:ext>
              </a:extLst>
            </p:cNvPr>
            <p:cNvCxnSpPr>
              <a:cxnSpLocks/>
              <a:stCxn id="168" idx="2"/>
            </p:cNvCxnSpPr>
            <p:nvPr/>
          </p:nvCxnSpPr>
          <p:spPr>
            <a:xfrm rot="10800000" flipV="1">
              <a:off x="1141484" y="3967055"/>
              <a:ext cx="224533" cy="312585"/>
            </a:xfrm>
            <a:prstGeom prst="curvedConnector2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5" name="ZoneTexte 214">
            <a:extLst>
              <a:ext uri="{FF2B5EF4-FFF2-40B4-BE49-F238E27FC236}">
                <a16:creationId xmlns:a16="http://schemas.microsoft.com/office/drawing/2014/main" id="{5423BBD7-961C-4F19-B7AA-166850B6648D}"/>
              </a:ext>
            </a:extLst>
          </p:cNvPr>
          <p:cNvSpPr txBox="1"/>
          <p:nvPr/>
        </p:nvSpPr>
        <p:spPr>
          <a:xfrm>
            <a:off x="5839407" y="6488668"/>
            <a:ext cx="513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29657690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BA14ABF-F741-486C-AB74-1D375778C0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482" y="609600"/>
            <a:ext cx="10916816" cy="1069723"/>
          </a:xfrm>
        </p:spPr>
        <p:txBody>
          <a:bodyPr>
            <a:noAutofit/>
          </a:bodyPr>
          <a:lstStyle/>
          <a:p>
            <a:r>
              <a:rPr lang="fr-FR" sz="4000" b="1" dirty="0"/>
              <a:t>Page </a:t>
            </a:r>
            <a:r>
              <a:rPr lang="fr-FR" sz="4000" b="1" dirty="0" err="1"/>
              <a:t>Ranking</a:t>
            </a:r>
            <a:r>
              <a:rPr lang="fr-FR" sz="4000" b="1" dirty="0"/>
              <a:t> – </a:t>
            </a:r>
            <a:r>
              <a:rPr lang="fr-FR" sz="4000" b="1" dirty="0" err="1"/>
              <a:t>Step</a:t>
            </a:r>
            <a:r>
              <a:rPr lang="fr-FR" sz="4000" b="1" dirty="0"/>
              <a:t> 2</a:t>
            </a:r>
          </a:p>
        </p:txBody>
      </p:sp>
      <p:grpSp>
        <p:nvGrpSpPr>
          <p:cNvPr id="101" name="Groupe 100">
            <a:extLst>
              <a:ext uri="{FF2B5EF4-FFF2-40B4-BE49-F238E27FC236}">
                <a16:creationId xmlns:a16="http://schemas.microsoft.com/office/drawing/2014/main" id="{3DB7EBBF-BF3B-4539-A31C-AEAABBE49D2C}"/>
              </a:ext>
            </a:extLst>
          </p:cNvPr>
          <p:cNvGrpSpPr/>
          <p:nvPr/>
        </p:nvGrpSpPr>
        <p:grpSpPr>
          <a:xfrm>
            <a:off x="1371267" y="2819398"/>
            <a:ext cx="1239338" cy="2525480"/>
            <a:chOff x="1483528" y="1920544"/>
            <a:chExt cx="1239338" cy="2525480"/>
          </a:xfrm>
        </p:grpSpPr>
        <p:grpSp>
          <p:nvGrpSpPr>
            <p:cNvPr id="54" name="Groupe 53">
              <a:extLst>
                <a:ext uri="{FF2B5EF4-FFF2-40B4-BE49-F238E27FC236}">
                  <a16:creationId xmlns:a16="http://schemas.microsoft.com/office/drawing/2014/main" id="{FAA81571-7C51-4E67-8CFB-DC3F099C80DB}"/>
                </a:ext>
              </a:extLst>
            </p:cNvPr>
            <p:cNvGrpSpPr/>
            <p:nvPr/>
          </p:nvGrpSpPr>
          <p:grpSpPr>
            <a:xfrm>
              <a:off x="1887894" y="2640561"/>
              <a:ext cx="363894" cy="1066800"/>
              <a:chOff x="1595535" y="2948473"/>
              <a:chExt cx="1838130" cy="1066800"/>
            </a:xfrm>
          </p:grpSpPr>
          <p:cxnSp>
            <p:nvCxnSpPr>
              <p:cNvPr id="65" name="Connecteur droit 64">
                <a:extLst>
                  <a:ext uri="{FF2B5EF4-FFF2-40B4-BE49-F238E27FC236}">
                    <a16:creationId xmlns:a16="http://schemas.microsoft.com/office/drawing/2014/main" id="{6E6271A9-8540-4F6D-855D-09A01B1185A6}"/>
                  </a:ext>
                </a:extLst>
              </p:cNvPr>
              <p:cNvCxnSpPr/>
              <p:nvPr/>
            </p:nvCxnSpPr>
            <p:spPr>
              <a:xfrm>
                <a:off x="1595535" y="2948473"/>
                <a:ext cx="1838130" cy="0"/>
              </a:xfrm>
              <a:prstGeom prst="line">
                <a:avLst/>
              </a:prstGeom>
              <a:ln w="381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Connecteur droit 65">
                <a:extLst>
                  <a:ext uri="{FF2B5EF4-FFF2-40B4-BE49-F238E27FC236}">
                    <a16:creationId xmlns:a16="http://schemas.microsoft.com/office/drawing/2014/main" id="{32B3A869-1AA8-47EB-BA7B-DB370849EBFB}"/>
                  </a:ext>
                </a:extLst>
              </p:cNvPr>
              <p:cNvCxnSpPr/>
              <p:nvPr/>
            </p:nvCxnSpPr>
            <p:spPr>
              <a:xfrm>
                <a:off x="1595535" y="3100873"/>
                <a:ext cx="1838130" cy="0"/>
              </a:xfrm>
              <a:prstGeom prst="line">
                <a:avLst/>
              </a:prstGeom>
              <a:ln w="381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Connecteur droit 67">
                <a:extLst>
                  <a:ext uri="{FF2B5EF4-FFF2-40B4-BE49-F238E27FC236}">
                    <a16:creationId xmlns:a16="http://schemas.microsoft.com/office/drawing/2014/main" id="{4C2E75D6-50E8-4DF3-8EAB-741FB65A2B97}"/>
                  </a:ext>
                </a:extLst>
              </p:cNvPr>
              <p:cNvCxnSpPr/>
              <p:nvPr/>
            </p:nvCxnSpPr>
            <p:spPr>
              <a:xfrm>
                <a:off x="1595535" y="3253273"/>
                <a:ext cx="1838130" cy="0"/>
              </a:xfrm>
              <a:prstGeom prst="line">
                <a:avLst/>
              </a:prstGeom>
              <a:ln w="381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Connecteur droit 68">
                <a:extLst>
                  <a:ext uri="{FF2B5EF4-FFF2-40B4-BE49-F238E27FC236}">
                    <a16:creationId xmlns:a16="http://schemas.microsoft.com/office/drawing/2014/main" id="{CC74D9E0-B9AA-4CB3-AA8F-03AB59E5ED36}"/>
                  </a:ext>
                </a:extLst>
              </p:cNvPr>
              <p:cNvCxnSpPr/>
              <p:nvPr/>
            </p:nvCxnSpPr>
            <p:spPr>
              <a:xfrm>
                <a:off x="1595535" y="3424335"/>
                <a:ext cx="1838130" cy="0"/>
              </a:xfrm>
              <a:prstGeom prst="line">
                <a:avLst/>
              </a:prstGeom>
              <a:ln w="381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Connecteur droit 69">
                <a:extLst>
                  <a:ext uri="{FF2B5EF4-FFF2-40B4-BE49-F238E27FC236}">
                    <a16:creationId xmlns:a16="http://schemas.microsoft.com/office/drawing/2014/main" id="{61A03D29-5C2D-4A88-BF9F-4FC0FCB946C9}"/>
                  </a:ext>
                </a:extLst>
              </p:cNvPr>
              <p:cNvCxnSpPr/>
              <p:nvPr/>
            </p:nvCxnSpPr>
            <p:spPr>
              <a:xfrm>
                <a:off x="1595535" y="3576734"/>
                <a:ext cx="1838130" cy="0"/>
              </a:xfrm>
              <a:prstGeom prst="line">
                <a:avLst/>
              </a:prstGeom>
              <a:ln w="381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Connecteur droit 70">
                <a:extLst>
                  <a:ext uri="{FF2B5EF4-FFF2-40B4-BE49-F238E27FC236}">
                    <a16:creationId xmlns:a16="http://schemas.microsoft.com/office/drawing/2014/main" id="{EB6F825B-7536-478D-86DC-F7FC80CD214F}"/>
                  </a:ext>
                </a:extLst>
              </p:cNvPr>
              <p:cNvCxnSpPr/>
              <p:nvPr/>
            </p:nvCxnSpPr>
            <p:spPr>
              <a:xfrm>
                <a:off x="1595535" y="3729134"/>
                <a:ext cx="1838130" cy="0"/>
              </a:xfrm>
              <a:prstGeom prst="line">
                <a:avLst/>
              </a:prstGeom>
              <a:ln w="381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Connecteur droit 71">
                <a:extLst>
                  <a:ext uri="{FF2B5EF4-FFF2-40B4-BE49-F238E27FC236}">
                    <a16:creationId xmlns:a16="http://schemas.microsoft.com/office/drawing/2014/main" id="{D2276C8E-5B70-4B5E-AFA9-948D0E73D444}"/>
                  </a:ext>
                </a:extLst>
              </p:cNvPr>
              <p:cNvCxnSpPr/>
              <p:nvPr/>
            </p:nvCxnSpPr>
            <p:spPr>
              <a:xfrm>
                <a:off x="1595535" y="3881534"/>
                <a:ext cx="1838130" cy="0"/>
              </a:xfrm>
              <a:prstGeom prst="line">
                <a:avLst/>
              </a:prstGeom>
              <a:ln w="381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Connecteur droit 72">
                <a:extLst>
                  <a:ext uri="{FF2B5EF4-FFF2-40B4-BE49-F238E27FC236}">
                    <a16:creationId xmlns:a16="http://schemas.microsoft.com/office/drawing/2014/main" id="{28A25FD1-BC74-4598-8633-F2755DFC014C}"/>
                  </a:ext>
                </a:extLst>
              </p:cNvPr>
              <p:cNvCxnSpPr/>
              <p:nvPr/>
            </p:nvCxnSpPr>
            <p:spPr>
              <a:xfrm>
                <a:off x="1595535" y="4015273"/>
                <a:ext cx="1838130" cy="0"/>
              </a:xfrm>
              <a:prstGeom prst="line">
                <a:avLst/>
              </a:prstGeom>
              <a:ln w="381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" name="Ellipse 3">
              <a:extLst>
                <a:ext uri="{FF2B5EF4-FFF2-40B4-BE49-F238E27FC236}">
                  <a16:creationId xmlns:a16="http://schemas.microsoft.com/office/drawing/2014/main" id="{825FBC29-91F7-4CDB-B638-4D002FDE5078}"/>
                </a:ext>
              </a:extLst>
            </p:cNvPr>
            <p:cNvSpPr/>
            <p:nvPr/>
          </p:nvSpPr>
          <p:spPr>
            <a:xfrm>
              <a:off x="1524000" y="1920544"/>
              <a:ext cx="363894" cy="348329"/>
            </a:xfrm>
            <a:prstGeom prst="ellipse">
              <a:avLst/>
            </a:pr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chemeClr val="tx1"/>
                  </a:solidFill>
                </a:rPr>
                <a:t>S</a:t>
              </a:r>
            </a:p>
          </p:txBody>
        </p:sp>
        <p:sp>
          <p:nvSpPr>
            <p:cNvPr id="92" name="Ellipse 91">
              <a:extLst>
                <a:ext uri="{FF2B5EF4-FFF2-40B4-BE49-F238E27FC236}">
                  <a16:creationId xmlns:a16="http://schemas.microsoft.com/office/drawing/2014/main" id="{52B48536-22E0-4FA4-B74E-B0157D1D7759}"/>
                </a:ext>
              </a:extLst>
            </p:cNvPr>
            <p:cNvSpPr/>
            <p:nvPr/>
          </p:nvSpPr>
          <p:spPr>
            <a:xfrm>
              <a:off x="1483528" y="4097695"/>
              <a:ext cx="363894" cy="348329"/>
            </a:xfrm>
            <a:prstGeom prst="ellipse">
              <a:avLst/>
            </a:pr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chemeClr val="tx1"/>
                  </a:solidFill>
                </a:rPr>
                <a:t>S</a:t>
              </a:r>
            </a:p>
          </p:txBody>
        </p:sp>
        <p:sp>
          <p:nvSpPr>
            <p:cNvPr id="5" name="ZoneTexte 4">
              <a:extLst>
                <a:ext uri="{FF2B5EF4-FFF2-40B4-BE49-F238E27FC236}">
                  <a16:creationId xmlns:a16="http://schemas.microsoft.com/office/drawing/2014/main" id="{0F69BD8C-40DD-4F40-AE0E-9A5B08725F2E}"/>
                </a:ext>
              </a:extLst>
            </p:cNvPr>
            <p:cNvSpPr txBox="1"/>
            <p:nvPr/>
          </p:nvSpPr>
          <p:spPr>
            <a:xfrm rot="16200000">
              <a:off x="1888578" y="2953281"/>
              <a:ext cx="1222299" cy="4462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300" dirty="0" err="1"/>
                <a:t>Reducer</a:t>
              </a:r>
              <a:endParaRPr lang="fr-FR" sz="2300" dirty="0"/>
            </a:p>
          </p:txBody>
        </p:sp>
        <p:cxnSp>
          <p:nvCxnSpPr>
            <p:cNvPr id="10" name="Connecteur : en arc 9">
              <a:extLst>
                <a:ext uri="{FF2B5EF4-FFF2-40B4-BE49-F238E27FC236}">
                  <a16:creationId xmlns:a16="http://schemas.microsoft.com/office/drawing/2014/main" id="{C388DCDD-C5EC-4AC1-BEE4-6DC6F8A028DA}"/>
                </a:ext>
              </a:extLst>
            </p:cNvPr>
            <p:cNvCxnSpPr>
              <a:stCxn id="4" idx="6"/>
            </p:cNvCxnSpPr>
            <p:nvPr/>
          </p:nvCxnSpPr>
          <p:spPr>
            <a:xfrm>
              <a:off x="1887894" y="2094709"/>
              <a:ext cx="174171" cy="545848"/>
            </a:xfrm>
            <a:prstGeom prst="curvedConnector2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necteur : en arc 95">
              <a:extLst>
                <a:ext uri="{FF2B5EF4-FFF2-40B4-BE49-F238E27FC236}">
                  <a16:creationId xmlns:a16="http://schemas.microsoft.com/office/drawing/2014/main" id="{B25AF62D-4981-42D3-BC30-28834A092CC9}"/>
                </a:ext>
              </a:extLst>
            </p:cNvPr>
            <p:cNvCxnSpPr>
              <a:cxnSpLocks/>
              <a:endCxn id="92" idx="6"/>
            </p:cNvCxnSpPr>
            <p:nvPr/>
          </p:nvCxnSpPr>
          <p:spPr>
            <a:xfrm rot="5400000">
              <a:off x="1681808" y="3885421"/>
              <a:ext cx="552053" cy="220824"/>
            </a:xfrm>
            <a:prstGeom prst="curvedConnector2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4" name="ZoneTexte 63">
            <a:extLst>
              <a:ext uri="{FF2B5EF4-FFF2-40B4-BE49-F238E27FC236}">
                <a16:creationId xmlns:a16="http://schemas.microsoft.com/office/drawing/2014/main" id="{2EF29652-9559-4951-B1F0-C510481702C6}"/>
              </a:ext>
            </a:extLst>
          </p:cNvPr>
          <p:cNvSpPr txBox="1"/>
          <p:nvPr/>
        </p:nvSpPr>
        <p:spPr>
          <a:xfrm>
            <a:off x="2651567" y="1881660"/>
            <a:ext cx="3384030" cy="3554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500" b="1" dirty="0">
                <a:solidFill>
                  <a:srgbClr val="FF0000"/>
                </a:solidFill>
              </a:rPr>
              <a:t>Key</a:t>
            </a:r>
            <a:r>
              <a:rPr lang="fr-FR" sz="2500" dirty="0"/>
              <a:t>		</a:t>
            </a:r>
            <a:r>
              <a:rPr lang="fr-FR" sz="2500" b="1" dirty="0">
                <a:solidFill>
                  <a:srgbClr val="0070C0"/>
                </a:solidFill>
              </a:rPr>
              <a:t>Value</a:t>
            </a:r>
          </a:p>
          <a:p>
            <a:endParaRPr lang="fr-FR" sz="2500" b="1" dirty="0">
              <a:solidFill>
                <a:srgbClr val="0070C0"/>
              </a:solidFill>
            </a:endParaRPr>
          </a:p>
          <a:p>
            <a:r>
              <a:rPr lang="fr-FR" sz="2500" dirty="0">
                <a:solidFill>
                  <a:srgbClr val="FF0000"/>
                </a:solidFill>
              </a:rPr>
              <a:t>_</a:t>
            </a:r>
            <a:r>
              <a:rPr lang="fr-FR" sz="2500" dirty="0">
                <a:solidFill>
                  <a:srgbClr val="0070C0"/>
                </a:solidFill>
              </a:rPr>
              <a:t>	[{</a:t>
            </a:r>
            <a:r>
              <a:rPr lang="fr-FR" sz="2500" dirty="0" err="1">
                <a:solidFill>
                  <a:srgbClr val="0070C0"/>
                </a:solidFill>
              </a:rPr>
              <a:t>key:A</a:t>
            </a:r>
            <a:r>
              <a:rPr lang="fr-FR" sz="2500" dirty="0">
                <a:solidFill>
                  <a:srgbClr val="0070C0"/>
                </a:solidFill>
              </a:rPr>
              <a:t>, 	links:{a@a.com:75%, 	b@b.com:25%}},</a:t>
            </a:r>
          </a:p>
          <a:p>
            <a:r>
              <a:rPr lang="fr-FR" sz="2500" dirty="0">
                <a:solidFill>
                  <a:srgbClr val="0070C0"/>
                </a:solidFill>
              </a:rPr>
              <a:t>	{</a:t>
            </a:r>
            <a:r>
              <a:rPr lang="fr-FR" sz="2500" dirty="0" err="1">
                <a:solidFill>
                  <a:srgbClr val="0070C0"/>
                </a:solidFill>
              </a:rPr>
              <a:t>key:a@a.com</a:t>
            </a:r>
            <a:r>
              <a:rPr lang="fr-FR" sz="2500" dirty="0">
                <a:solidFill>
                  <a:srgbClr val="0070C0"/>
                </a:solidFill>
              </a:rPr>
              <a:t>, 	links:{A:100%}},</a:t>
            </a:r>
          </a:p>
          <a:p>
            <a:r>
              <a:rPr lang="fr-FR" sz="2500" dirty="0">
                <a:solidFill>
                  <a:srgbClr val="0070C0"/>
                </a:solidFill>
              </a:rPr>
              <a:t>	{</a:t>
            </a:r>
            <a:r>
              <a:rPr lang="fr-FR" sz="2500" dirty="0" err="1">
                <a:solidFill>
                  <a:srgbClr val="0070C0"/>
                </a:solidFill>
              </a:rPr>
              <a:t>key:b@b.com</a:t>
            </a:r>
            <a:r>
              <a:rPr lang="fr-FR" sz="2500" dirty="0">
                <a:solidFill>
                  <a:srgbClr val="0070C0"/>
                </a:solidFill>
              </a:rPr>
              <a:t>, 	links:{A:100%}}]</a:t>
            </a:r>
          </a:p>
        </p:txBody>
      </p:sp>
      <p:sp>
        <p:nvSpPr>
          <p:cNvPr id="97" name="ZoneTexte 96">
            <a:extLst>
              <a:ext uri="{FF2B5EF4-FFF2-40B4-BE49-F238E27FC236}">
                <a16:creationId xmlns:a16="http://schemas.microsoft.com/office/drawing/2014/main" id="{71186388-E45E-439F-9C43-93C1C9CFD718}"/>
              </a:ext>
            </a:extLst>
          </p:cNvPr>
          <p:cNvSpPr txBox="1"/>
          <p:nvPr/>
        </p:nvSpPr>
        <p:spPr>
          <a:xfrm>
            <a:off x="6506675" y="1847226"/>
            <a:ext cx="510408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500" b="1" dirty="0">
                <a:solidFill>
                  <a:srgbClr val="FF0000"/>
                </a:solidFill>
              </a:rPr>
              <a:t>Key							   </a:t>
            </a:r>
            <a:r>
              <a:rPr lang="fr-FR" sz="2500" b="1" dirty="0">
                <a:solidFill>
                  <a:srgbClr val="0070C0"/>
                </a:solidFill>
              </a:rPr>
              <a:t>Value</a:t>
            </a:r>
          </a:p>
          <a:p>
            <a:endParaRPr lang="fr-FR" sz="2500" b="1" dirty="0">
              <a:solidFill>
                <a:srgbClr val="0070C0"/>
              </a:solidFill>
            </a:endParaRPr>
          </a:p>
          <a:p>
            <a:r>
              <a:rPr lang="fr-FR" sz="2500" dirty="0">
                <a:solidFill>
                  <a:srgbClr val="FF0000"/>
                </a:solidFill>
              </a:rPr>
              <a:t>{</a:t>
            </a:r>
            <a:r>
              <a:rPr lang="fr-FR" sz="2500" dirty="0" err="1">
                <a:solidFill>
                  <a:srgbClr val="FF0000"/>
                </a:solidFill>
              </a:rPr>
              <a:t>key:A</a:t>
            </a:r>
            <a:r>
              <a:rPr lang="fr-FR" sz="2500" dirty="0">
                <a:solidFill>
                  <a:srgbClr val="FF0000"/>
                </a:solidFill>
              </a:rPr>
              <a:t>. links:{a@a.com:75%, b@b.com:25%}}					</a:t>
            </a:r>
            <a:r>
              <a:rPr lang="fr-FR" sz="2500" dirty="0">
                <a:solidFill>
                  <a:srgbClr val="0070C0"/>
                </a:solidFill>
              </a:rPr>
              <a:t>1/3</a:t>
            </a:r>
          </a:p>
          <a:p>
            <a:endParaRPr lang="fr-FR" sz="2500" dirty="0">
              <a:solidFill>
                <a:srgbClr val="0070C0"/>
              </a:solidFill>
            </a:endParaRPr>
          </a:p>
          <a:p>
            <a:r>
              <a:rPr lang="fr-FR" sz="2500" dirty="0">
                <a:solidFill>
                  <a:srgbClr val="FF0000"/>
                </a:solidFill>
              </a:rPr>
              <a:t>{</a:t>
            </a:r>
            <a:r>
              <a:rPr lang="fr-FR" sz="2500" dirty="0" err="1">
                <a:solidFill>
                  <a:srgbClr val="FF0000"/>
                </a:solidFill>
              </a:rPr>
              <a:t>key:a@a.com</a:t>
            </a:r>
            <a:r>
              <a:rPr lang="fr-FR" sz="2500" dirty="0">
                <a:solidFill>
                  <a:srgbClr val="FF0000"/>
                </a:solidFill>
              </a:rPr>
              <a:t>, links:{A:100%}}</a:t>
            </a:r>
            <a:r>
              <a:rPr lang="fr-FR" sz="2500" dirty="0">
                <a:solidFill>
                  <a:srgbClr val="0070C0"/>
                </a:solidFill>
              </a:rPr>
              <a:t>	1/3</a:t>
            </a:r>
          </a:p>
          <a:p>
            <a:endParaRPr lang="fr-FR" sz="2500" dirty="0">
              <a:solidFill>
                <a:srgbClr val="0070C0"/>
              </a:solidFill>
            </a:endParaRPr>
          </a:p>
          <a:p>
            <a:r>
              <a:rPr lang="fr-FR" sz="2500" dirty="0">
                <a:solidFill>
                  <a:srgbClr val="FF0000"/>
                </a:solidFill>
              </a:rPr>
              <a:t>{</a:t>
            </a:r>
            <a:r>
              <a:rPr lang="fr-FR" sz="2500" dirty="0" err="1">
                <a:solidFill>
                  <a:srgbClr val="FF0000"/>
                </a:solidFill>
              </a:rPr>
              <a:t>key:b@b.com</a:t>
            </a:r>
            <a:r>
              <a:rPr lang="fr-FR" sz="2500" dirty="0">
                <a:solidFill>
                  <a:srgbClr val="FF0000"/>
                </a:solidFill>
              </a:rPr>
              <a:t>, links:{A:100%}}</a:t>
            </a:r>
            <a:r>
              <a:rPr lang="fr-FR" sz="2500" dirty="0">
                <a:solidFill>
                  <a:srgbClr val="0070C0"/>
                </a:solidFill>
              </a:rPr>
              <a:t>	1/3</a:t>
            </a:r>
          </a:p>
        </p:txBody>
      </p:sp>
      <p:sp>
        <p:nvSpPr>
          <p:cNvPr id="8" name="Flèche : droite 7">
            <a:extLst>
              <a:ext uri="{FF2B5EF4-FFF2-40B4-BE49-F238E27FC236}">
                <a16:creationId xmlns:a16="http://schemas.microsoft.com/office/drawing/2014/main" id="{945FAFD0-9097-4DD5-A260-C5ECE4980C82}"/>
              </a:ext>
            </a:extLst>
          </p:cNvPr>
          <p:cNvSpPr/>
          <p:nvPr/>
        </p:nvSpPr>
        <p:spPr>
          <a:xfrm>
            <a:off x="5502405" y="3913542"/>
            <a:ext cx="757137" cy="3234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FB76A79C-683C-4845-952A-DA6623A8BDDB}"/>
              </a:ext>
            </a:extLst>
          </p:cNvPr>
          <p:cNvSpPr txBox="1"/>
          <p:nvPr/>
        </p:nvSpPr>
        <p:spPr>
          <a:xfrm>
            <a:off x="5839407" y="6488668"/>
            <a:ext cx="513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3273911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BA14ABF-F741-486C-AB74-1D375778C0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482" y="609600"/>
            <a:ext cx="10916816" cy="1069723"/>
          </a:xfrm>
        </p:spPr>
        <p:txBody>
          <a:bodyPr>
            <a:noAutofit/>
          </a:bodyPr>
          <a:lstStyle/>
          <a:p>
            <a:r>
              <a:rPr lang="fr-FR" sz="4000" b="1" dirty="0"/>
              <a:t>Page </a:t>
            </a:r>
            <a:r>
              <a:rPr lang="fr-FR" sz="4000" b="1" dirty="0" err="1"/>
              <a:t>Ranking</a:t>
            </a:r>
            <a:r>
              <a:rPr lang="fr-FR" sz="4000" b="1" dirty="0"/>
              <a:t> – </a:t>
            </a:r>
            <a:r>
              <a:rPr lang="fr-FR" sz="4000" b="1" dirty="0" err="1"/>
              <a:t>Step</a:t>
            </a:r>
            <a:r>
              <a:rPr lang="fr-FR" sz="4000" b="1" dirty="0"/>
              <a:t> 3 to 3+N</a:t>
            </a:r>
          </a:p>
        </p:txBody>
      </p:sp>
      <p:sp>
        <p:nvSpPr>
          <p:cNvPr id="64" name="ZoneTexte 63">
            <a:extLst>
              <a:ext uri="{FF2B5EF4-FFF2-40B4-BE49-F238E27FC236}">
                <a16:creationId xmlns:a16="http://schemas.microsoft.com/office/drawing/2014/main" id="{2EF29652-9559-4951-B1F0-C510481702C6}"/>
              </a:ext>
            </a:extLst>
          </p:cNvPr>
          <p:cNvSpPr txBox="1"/>
          <p:nvPr/>
        </p:nvSpPr>
        <p:spPr>
          <a:xfrm>
            <a:off x="2651567" y="1881660"/>
            <a:ext cx="3680936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500" b="1" dirty="0">
                <a:solidFill>
                  <a:srgbClr val="FF0000"/>
                </a:solidFill>
              </a:rPr>
              <a:t>Key</a:t>
            </a:r>
            <a:r>
              <a:rPr lang="fr-FR" sz="2500" dirty="0"/>
              <a:t>			  </a:t>
            </a:r>
            <a:r>
              <a:rPr lang="fr-FR" sz="2500" b="1" dirty="0">
                <a:solidFill>
                  <a:srgbClr val="0070C0"/>
                </a:solidFill>
              </a:rPr>
              <a:t>Value</a:t>
            </a:r>
          </a:p>
          <a:p>
            <a:endParaRPr lang="fr-FR" sz="2500" b="1" dirty="0">
              <a:solidFill>
                <a:srgbClr val="0070C0"/>
              </a:solidFill>
            </a:endParaRPr>
          </a:p>
          <a:p>
            <a:r>
              <a:rPr lang="fr-FR" sz="2500" dirty="0">
                <a:solidFill>
                  <a:srgbClr val="FF0000"/>
                </a:solidFill>
              </a:rPr>
              <a:t>…A…				</a:t>
            </a:r>
            <a:r>
              <a:rPr lang="fr-FR" sz="2500" dirty="0">
                <a:solidFill>
                  <a:srgbClr val="0070C0"/>
                </a:solidFill>
              </a:rPr>
              <a:t>1/3</a:t>
            </a:r>
          </a:p>
          <a:p>
            <a:r>
              <a:rPr lang="fr-FR" sz="2500" dirty="0">
                <a:solidFill>
                  <a:srgbClr val="FF0000"/>
                </a:solidFill>
              </a:rPr>
              <a:t>…a@a.com…</a:t>
            </a:r>
            <a:r>
              <a:rPr lang="fr-FR" sz="2500" dirty="0">
                <a:solidFill>
                  <a:srgbClr val="0070C0"/>
                </a:solidFill>
              </a:rPr>
              <a:t>		1/3</a:t>
            </a:r>
          </a:p>
          <a:p>
            <a:r>
              <a:rPr lang="fr-FR" sz="2500" dirty="0">
                <a:solidFill>
                  <a:srgbClr val="FF0000"/>
                </a:solidFill>
              </a:rPr>
              <a:t>…b@b.com…</a:t>
            </a:r>
            <a:r>
              <a:rPr lang="fr-FR" sz="2500" dirty="0">
                <a:solidFill>
                  <a:srgbClr val="0070C0"/>
                </a:solidFill>
              </a:rPr>
              <a:t>	1/3</a:t>
            </a:r>
          </a:p>
          <a:p>
            <a:endParaRPr lang="fr-FR" sz="2500" dirty="0">
              <a:solidFill>
                <a:srgbClr val="0070C0"/>
              </a:solidFill>
            </a:endParaRPr>
          </a:p>
          <a:p>
            <a:endParaRPr lang="fr-FR" sz="2500" dirty="0">
              <a:solidFill>
                <a:srgbClr val="0070C0"/>
              </a:solidFill>
            </a:endParaRPr>
          </a:p>
          <a:p>
            <a:r>
              <a:rPr lang="fr-FR" sz="2500" dirty="0">
                <a:solidFill>
                  <a:srgbClr val="FF0000"/>
                </a:solidFill>
              </a:rPr>
              <a:t>…a@a.com…</a:t>
            </a:r>
            <a:r>
              <a:rPr lang="fr-FR" sz="2500" dirty="0">
                <a:solidFill>
                  <a:srgbClr val="0070C0"/>
                </a:solidFill>
              </a:rPr>
              <a:t>	    [0.25]</a:t>
            </a:r>
          </a:p>
          <a:p>
            <a:r>
              <a:rPr lang="fr-FR" sz="2500" dirty="0">
                <a:solidFill>
                  <a:srgbClr val="FF0000"/>
                </a:solidFill>
              </a:rPr>
              <a:t>…b@b.com…</a:t>
            </a:r>
            <a:r>
              <a:rPr lang="fr-FR" sz="2500" dirty="0">
                <a:solidFill>
                  <a:srgbClr val="0070C0"/>
                </a:solidFill>
              </a:rPr>
              <a:t>    [0.083]</a:t>
            </a:r>
          </a:p>
          <a:p>
            <a:r>
              <a:rPr lang="fr-FR" sz="2500" dirty="0">
                <a:solidFill>
                  <a:srgbClr val="FF0000"/>
                </a:solidFill>
              </a:rPr>
              <a:t>…A…</a:t>
            </a:r>
            <a:r>
              <a:rPr lang="fr-FR" sz="2500" dirty="0">
                <a:solidFill>
                  <a:srgbClr val="0070C0"/>
                </a:solidFill>
              </a:rPr>
              <a:t>			[0.333, 0.333]</a:t>
            </a:r>
          </a:p>
        </p:txBody>
      </p:sp>
      <p:sp>
        <p:nvSpPr>
          <p:cNvPr id="97" name="ZoneTexte 96">
            <a:extLst>
              <a:ext uri="{FF2B5EF4-FFF2-40B4-BE49-F238E27FC236}">
                <a16:creationId xmlns:a16="http://schemas.microsoft.com/office/drawing/2014/main" id="{71186388-E45E-439F-9C43-93C1C9CFD718}"/>
              </a:ext>
            </a:extLst>
          </p:cNvPr>
          <p:cNvSpPr txBox="1"/>
          <p:nvPr/>
        </p:nvSpPr>
        <p:spPr>
          <a:xfrm>
            <a:off x="6506675" y="1847226"/>
            <a:ext cx="5104086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500" b="1" dirty="0">
                <a:solidFill>
                  <a:srgbClr val="FF0000"/>
                </a:solidFill>
              </a:rPr>
              <a:t>Key			   </a:t>
            </a:r>
            <a:r>
              <a:rPr lang="fr-FR" sz="2500" b="1" dirty="0">
                <a:solidFill>
                  <a:srgbClr val="0070C0"/>
                </a:solidFill>
              </a:rPr>
              <a:t>Value</a:t>
            </a:r>
          </a:p>
          <a:p>
            <a:endParaRPr lang="fr-FR" sz="2500" dirty="0">
              <a:solidFill>
                <a:srgbClr val="0070C0"/>
              </a:solidFill>
            </a:endParaRPr>
          </a:p>
          <a:p>
            <a:r>
              <a:rPr lang="fr-FR" sz="2500" dirty="0">
                <a:solidFill>
                  <a:srgbClr val="FF0000"/>
                </a:solidFill>
              </a:rPr>
              <a:t>…a@a.com…</a:t>
            </a:r>
            <a:r>
              <a:rPr lang="fr-FR" sz="2500" dirty="0">
                <a:solidFill>
                  <a:srgbClr val="0070C0"/>
                </a:solidFill>
              </a:rPr>
              <a:t>		0.25</a:t>
            </a:r>
          </a:p>
          <a:p>
            <a:r>
              <a:rPr lang="fr-FR" sz="2500" dirty="0">
                <a:solidFill>
                  <a:srgbClr val="FF0000"/>
                </a:solidFill>
              </a:rPr>
              <a:t>…b@b.com…</a:t>
            </a:r>
            <a:r>
              <a:rPr lang="fr-FR" sz="2500" dirty="0">
                <a:solidFill>
                  <a:srgbClr val="0070C0"/>
                </a:solidFill>
              </a:rPr>
              <a:t>	0.083</a:t>
            </a:r>
          </a:p>
          <a:p>
            <a:r>
              <a:rPr lang="fr-FR" sz="2500" dirty="0">
                <a:solidFill>
                  <a:srgbClr val="FF0000"/>
                </a:solidFill>
              </a:rPr>
              <a:t>…A…</a:t>
            </a:r>
            <a:r>
              <a:rPr lang="fr-FR" sz="2500" dirty="0">
                <a:solidFill>
                  <a:srgbClr val="0070C0"/>
                </a:solidFill>
              </a:rPr>
              <a:t>				0.333</a:t>
            </a:r>
          </a:p>
          <a:p>
            <a:r>
              <a:rPr lang="fr-FR" sz="2500" dirty="0">
                <a:solidFill>
                  <a:srgbClr val="FF0000"/>
                </a:solidFill>
              </a:rPr>
              <a:t>…A…</a:t>
            </a:r>
            <a:r>
              <a:rPr lang="fr-FR" sz="2500" dirty="0">
                <a:solidFill>
                  <a:srgbClr val="0070C0"/>
                </a:solidFill>
              </a:rPr>
              <a:t>				0.333</a:t>
            </a:r>
          </a:p>
          <a:p>
            <a:endParaRPr lang="fr-FR" sz="2500" dirty="0">
              <a:solidFill>
                <a:srgbClr val="0070C0"/>
              </a:solidFill>
            </a:endParaRPr>
          </a:p>
          <a:p>
            <a:r>
              <a:rPr lang="fr-FR" sz="2500" dirty="0">
                <a:solidFill>
                  <a:srgbClr val="FF0000"/>
                </a:solidFill>
              </a:rPr>
              <a:t>…a@a.com…</a:t>
            </a:r>
            <a:r>
              <a:rPr lang="fr-FR" sz="2500" dirty="0">
                <a:solidFill>
                  <a:srgbClr val="0070C0"/>
                </a:solidFill>
              </a:rPr>
              <a:t>		0.25</a:t>
            </a:r>
          </a:p>
          <a:p>
            <a:r>
              <a:rPr lang="fr-FR" sz="2500" dirty="0">
                <a:solidFill>
                  <a:srgbClr val="FF0000"/>
                </a:solidFill>
              </a:rPr>
              <a:t>…b@b.com…</a:t>
            </a:r>
            <a:r>
              <a:rPr lang="fr-FR" sz="2500" dirty="0">
                <a:solidFill>
                  <a:srgbClr val="0070C0"/>
                </a:solidFill>
              </a:rPr>
              <a:t>	0.083</a:t>
            </a:r>
          </a:p>
          <a:p>
            <a:r>
              <a:rPr lang="fr-FR" sz="2500" dirty="0">
                <a:solidFill>
                  <a:srgbClr val="FF0000"/>
                </a:solidFill>
              </a:rPr>
              <a:t>…A…</a:t>
            </a:r>
            <a:r>
              <a:rPr lang="fr-FR" sz="2500" dirty="0">
                <a:solidFill>
                  <a:srgbClr val="0070C0"/>
                </a:solidFill>
              </a:rPr>
              <a:t>				0.666</a:t>
            </a:r>
          </a:p>
        </p:txBody>
      </p:sp>
      <p:sp>
        <p:nvSpPr>
          <p:cNvPr id="8" name="Flèche : droite 7">
            <a:extLst>
              <a:ext uri="{FF2B5EF4-FFF2-40B4-BE49-F238E27FC236}">
                <a16:creationId xmlns:a16="http://schemas.microsoft.com/office/drawing/2014/main" id="{945FAFD0-9097-4DD5-A260-C5ECE4980C82}"/>
              </a:ext>
            </a:extLst>
          </p:cNvPr>
          <p:cNvSpPr/>
          <p:nvPr/>
        </p:nvSpPr>
        <p:spPr>
          <a:xfrm>
            <a:off x="5714321" y="3105539"/>
            <a:ext cx="757137" cy="3234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5" name="Flèche : droite 104">
            <a:extLst>
              <a:ext uri="{FF2B5EF4-FFF2-40B4-BE49-F238E27FC236}">
                <a16:creationId xmlns:a16="http://schemas.microsoft.com/office/drawing/2014/main" id="{C62C8CAF-E26D-41CC-898E-735FA5D6E315}"/>
              </a:ext>
            </a:extLst>
          </p:cNvPr>
          <p:cNvSpPr/>
          <p:nvPr/>
        </p:nvSpPr>
        <p:spPr>
          <a:xfrm>
            <a:off x="5792204" y="4890789"/>
            <a:ext cx="757137" cy="3234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55" name="Groupe 154">
            <a:extLst>
              <a:ext uri="{FF2B5EF4-FFF2-40B4-BE49-F238E27FC236}">
                <a16:creationId xmlns:a16="http://schemas.microsoft.com/office/drawing/2014/main" id="{5DD104E9-26D1-4C1A-A1D8-C8C94F753C16}"/>
              </a:ext>
            </a:extLst>
          </p:cNvPr>
          <p:cNvGrpSpPr/>
          <p:nvPr/>
        </p:nvGrpSpPr>
        <p:grpSpPr>
          <a:xfrm>
            <a:off x="961051" y="1855230"/>
            <a:ext cx="1612522" cy="4223643"/>
            <a:chOff x="961051" y="1855230"/>
            <a:chExt cx="1612522" cy="4223643"/>
          </a:xfrm>
        </p:grpSpPr>
        <p:grpSp>
          <p:nvGrpSpPr>
            <p:cNvPr id="156" name="Groupe 155">
              <a:extLst>
                <a:ext uri="{FF2B5EF4-FFF2-40B4-BE49-F238E27FC236}">
                  <a16:creationId xmlns:a16="http://schemas.microsoft.com/office/drawing/2014/main" id="{9AD8EC78-61B1-400D-81E4-8594D9512730}"/>
                </a:ext>
              </a:extLst>
            </p:cNvPr>
            <p:cNvGrpSpPr/>
            <p:nvPr/>
          </p:nvGrpSpPr>
          <p:grpSpPr>
            <a:xfrm>
              <a:off x="961051" y="1855230"/>
              <a:ext cx="1612522" cy="4223643"/>
              <a:chOff x="961051" y="1855230"/>
              <a:chExt cx="1612522" cy="4223643"/>
            </a:xfrm>
          </p:grpSpPr>
          <p:grpSp>
            <p:nvGrpSpPr>
              <p:cNvPr id="159" name="Groupe 158">
                <a:extLst>
                  <a:ext uri="{FF2B5EF4-FFF2-40B4-BE49-F238E27FC236}">
                    <a16:creationId xmlns:a16="http://schemas.microsoft.com/office/drawing/2014/main" id="{A401CB33-6BD1-4DFF-993B-C686CCCF64D9}"/>
                  </a:ext>
                </a:extLst>
              </p:cNvPr>
              <p:cNvGrpSpPr/>
              <p:nvPr/>
            </p:nvGrpSpPr>
            <p:grpSpPr>
              <a:xfrm>
                <a:off x="961051" y="1855230"/>
                <a:ext cx="1612522" cy="4223643"/>
                <a:chOff x="1110343" y="1920544"/>
                <a:chExt cx="1612522" cy="4223643"/>
              </a:xfrm>
            </p:grpSpPr>
            <p:grpSp>
              <p:nvGrpSpPr>
                <p:cNvPr id="163" name="Groupe 162">
                  <a:extLst>
                    <a:ext uri="{FF2B5EF4-FFF2-40B4-BE49-F238E27FC236}">
                      <a16:creationId xmlns:a16="http://schemas.microsoft.com/office/drawing/2014/main" id="{F099FE67-57F0-4B19-AAB3-E1597D3F832E}"/>
                    </a:ext>
                  </a:extLst>
                </p:cNvPr>
                <p:cNvGrpSpPr/>
                <p:nvPr/>
              </p:nvGrpSpPr>
              <p:grpSpPr>
                <a:xfrm>
                  <a:off x="1110343" y="2640561"/>
                  <a:ext cx="363894" cy="1066800"/>
                  <a:chOff x="1595535" y="2948473"/>
                  <a:chExt cx="1838130" cy="1066800"/>
                </a:xfrm>
              </p:grpSpPr>
              <p:cxnSp>
                <p:nvCxnSpPr>
                  <p:cNvPr id="199" name="Connecteur droit 198">
                    <a:extLst>
                      <a:ext uri="{FF2B5EF4-FFF2-40B4-BE49-F238E27FC236}">
                        <a16:creationId xmlns:a16="http://schemas.microsoft.com/office/drawing/2014/main" id="{221A253D-62E3-47AD-840F-305084BDE38C}"/>
                      </a:ext>
                    </a:extLst>
                  </p:cNvPr>
                  <p:cNvCxnSpPr/>
                  <p:nvPr/>
                </p:nvCxnSpPr>
                <p:spPr>
                  <a:xfrm>
                    <a:off x="1595535" y="2948473"/>
                    <a:ext cx="1838130" cy="0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0" name="Connecteur droit 199">
                    <a:extLst>
                      <a:ext uri="{FF2B5EF4-FFF2-40B4-BE49-F238E27FC236}">
                        <a16:creationId xmlns:a16="http://schemas.microsoft.com/office/drawing/2014/main" id="{AEC9BA1E-ED71-4728-B78D-FAF243AE591C}"/>
                      </a:ext>
                    </a:extLst>
                  </p:cNvPr>
                  <p:cNvCxnSpPr/>
                  <p:nvPr/>
                </p:nvCxnSpPr>
                <p:spPr>
                  <a:xfrm>
                    <a:off x="1595535" y="3100873"/>
                    <a:ext cx="1838130" cy="0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1" name="Connecteur droit 200">
                    <a:extLst>
                      <a:ext uri="{FF2B5EF4-FFF2-40B4-BE49-F238E27FC236}">
                        <a16:creationId xmlns:a16="http://schemas.microsoft.com/office/drawing/2014/main" id="{D07C63D9-AE52-46AF-989A-8B9AB5783213}"/>
                      </a:ext>
                    </a:extLst>
                  </p:cNvPr>
                  <p:cNvCxnSpPr/>
                  <p:nvPr/>
                </p:nvCxnSpPr>
                <p:spPr>
                  <a:xfrm>
                    <a:off x="1595535" y="3253273"/>
                    <a:ext cx="1838130" cy="0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2" name="Connecteur droit 201">
                    <a:extLst>
                      <a:ext uri="{FF2B5EF4-FFF2-40B4-BE49-F238E27FC236}">
                        <a16:creationId xmlns:a16="http://schemas.microsoft.com/office/drawing/2014/main" id="{8CDB6D2A-8770-47D7-9173-6FE4313EEC17}"/>
                      </a:ext>
                    </a:extLst>
                  </p:cNvPr>
                  <p:cNvCxnSpPr/>
                  <p:nvPr/>
                </p:nvCxnSpPr>
                <p:spPr>
                  <a:xfrm>
                    <a:off x="1595535" y="3424335"/>
                    <a:ext cx="1838130" cy="0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3" name="Connecteur droit 202">
                    <a:extLst>
                      <a:ext uri="{FF2B5EF4-FFF2-40B4-BE49-F238E27FC236}">
                        <a16:creationId xmlns:a16="http://schemas.microsoft.com/office/drawing/2014/main" id="{82E16E17-8801-4EFD-9F32-FFA510EB7D8A}"/>
                      </a:ext>
                    </a:extLst>
                  </p:cNvPr>
                  <p:cNvCxnSpPr/>
                  <p:nvPr/>
                </p:nvCxnSpPr>
                <p:spPr>
                  <a:xfrm>
                    <a:off x="1595535" y="3576734"/>
                    <a:ext cx="1838130" cy="0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4" name="Connecteur droit 203">
                    <a:extLst>
                      <a:ext uri="{FF2B5EF4-FFF2-40B4-BE49-F238E27FC236}">
                        <a16:creationId xmlns:a16="http://schemas.microsoft.com/office/drawing/2014/main" id="{56A2D08F-6BB8-4B1D-9204-F1E3708F8D37}"/>
                      </a:ext>
                    </a:extLst>
                  </p:cNvPr>
                  <p:cNvCxnSpPr/>
                  <p:nvPr/>
                </p:nvCxnSpPr>
                <p:spPr>
                  <a:xfrm>
                    <a:off x="1595535" y="3729134"/>
                    <a:ext cx="1838130" cy="0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5" name="Connecteur droit 204">
                    <a:extLst>
                      <a:ext uri="{FF2B5EF4-FFF2-40B4-BE49-F238E27FC236}">
                        <a16:creationId xmlns:a16="http://schemas.microsoft.com/office/drawing/2014/main" id="{11519B1C-5FBE-4AA7-95D2-8CB29950E7A1}"/>
                      </a:ext>
                    </a:extLst>
                  </p:cNvPr>
                  <p:cNvCxnSpPr/>
                  <p:nvPr/>
                </p:nvCxnSpPr>
                <p:spPr>
                  <a:xfrm>
                    <a:off x="1595535" y="3881534"/>
                    <a:ext cx="1838130" cy="0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6" name="Connecteur droit 205">
                    <a:extLst>
                      <a:ext uri="{FF2B5EF4-FFF2-40B4-BE49-F238E27FC236}">
                        <a16:creationId xmlns:a16="http://schemas.microsoft.com/office/drawing/2014/main" id="{5E7973D7-4927-4844-B6C7-19CCC1A75A71}"/>
                      </a:ext>
                    </a:extLst>
                  </p:cNvPr>
                  <p:cNvCxnSpPr/>
                  <p:nvPr/>
                </p:nvCxnSpPr>
                <p:spPr>
                  <a:xfrm>
                    <a:off x="1595535" y="4015273"/>
                    <a:ext cx="1838130" cy="0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64" name="Groupe 163">
                  <a:extLst>
                    <a:ext uri="{FF2B5EF4-FFF2-40B4-BE49-F238E27FC236}">
                      <a16:creationId xmlns:a16="http://schemas.microsoft.com/office/drawing/2014/main" id="{99682453-A8A3-45BA-82EA-496B077057A7}"/>
                    </a:ext>
                  </a:extLst>
                </p:cNvPr>
                <p:cNvGrpSpPr/>
                <p:nvPr/>
              </p:nvGrpSpPr>
              <p:grpSpPr>
                <a:xfrm>
                  <a:off x="1887894" y="2640561"/>
                  <a:ext cx="363894" cy="1066800"/>
                  <a:chOff x="1595535" y="2948473"/>
                  <a:chExt cx="1838130" cy="1066800"/>
                </a:xfrm>
              </p:grpSpPr>
              <p:cxnSp>
                <p:nvCxnSpPr>
                  <p:cNvPr id="191" name="Connecteur droit 190">
                    <a:extLst>
                      <a:ext uri="{FF2B5EF4-FFF2-40B4-BE49-F238E27FC236}">
                        <a16:creationId xmlns:a16="http://schemas.microsoft.com/office/drawing/2014/main" id="{5651AB5D-6315-484B-BA3C-642383516DCD}"/>
                      </a:ext>
                    </a:extLst>
                  </p:cNvPr>
                  <p:cNvCxnSpPr/>
                  <p:nvPr/>
                </p:nvCxnSpPr>
                <p:spPr>
                  <a:xfrm>
                    <a:off x="1595535" y="2948473"/>
                    <a:ext cx="1838130" cy="0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2" name="Connecteur droit 191">
                    <a:extLst>
                      <a:ext uri="{FF2B5EF4-FFF2-40B4-BE49-F238E27FC236}">
                        <a16:creationId xmlns:a16="http://schemas.microsoft.com/office/drawing/2014/main" id="{431C12D8-424C-48EE-9083-AF80BD472F98}"/>
                      </a:ext>
                    </a:extLst>
                  </p:cNvPr>
                  <p:cNvCxnSpPr/>
                  <p:nvPr/>
                </p:nvCxnSpPr>
                <p:spPr>
                  <a:xfrm>
                    <a:off x="1595535" y="3100873"/>
                    <a:ext cx="1838130" cy="0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3" name="Connecteur droit 192">
                    <a:extLst>
                      <a:ext uri="{FF2B5EF4-FFF2-40B4-BE49-F238E27FC236}">
                        <a16:creationId xmlns:a16="http://schemas.microsoft.com/office/drawing/2014/main" id="{7294C6A3-A3C9-43B3-9A69-3F90FF223B90}"/>
                      </a:ext>
                    </a:extLst>
                  </p:cNvPr>
                  <p:cNvCxnSpPr/>
                  <p:nvPr/>
                </p:nvCxnSpPr>
                <p:spPr>
                  <a:xfrm>
                    <a:off x="1595535" y="3253273"/>
                    <a:ext cx="1838130" cy="0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4" name="Connecteur droit 193">
                    <a:extLst>
                      <a:ext uri="{FF2B5EF4-FFF2-40B4-BE49-F238E27FC236}">
                        <a16:creationId xmlns:a16="http://schemas.microsoft.com/office/drawing/2014/main" id="{82E4F088-C48D-4694-ACE7-405B36FA9AF2}"/>
                      </a:ext>
                    </a:extLst>
                  </p:cNvPr>
                  <p:cNvCxnSpPr/>
                  <p:nvPr/>
                </p:nvCxnSpPr>
                <p:spPr>
                  <a:xfrm>
                    <a:off x="1595535" y="3424335"/>
                    <a:ext cx="1838130" cy="0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5" name="Connecteur droit 194">
                    <a:extLst>
                      <a:ext uri="{FF2B5EF4-FFF2-40B4-BE49-F238E27FC236}">
                        <a16:creationId xmlns:a16="http://schemas.microsoft.com/office/drawing/2014/main" id="{D3938ABA-0F83-488F-B2E5-8A89D5633EFC}"/>
                      </a:ext>
                    </a:extLst>
                  </p:cNvPr>
                  <p:cNvCxnSpPr/>
                  <p:nvPr/>
                </p:nvCxnSpPr>
                <p:spPr>
                  <a:xfrm>
                    <a:off x="1595535" y="3576734"/>
                    <a:ext cx="1838130" cy="0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6" name="Connecteur droit 195">
                    <a:extLst>
                      <a:ext uri="{FF2B5EF4-FFF2-40B4-BE49-F238E27FC236}">
                        <a16:creationId xmlns:a16="http://schemas.microsoft.com/office/drawing/2014/main" id="{B2E84459-42B0-43E7-ACCA-8FD7C583E49D}"/>
                      </a:ext>
                    </a:extLst>
                  </p:cNvPr>
                  <p:cNvCxnSpPr/>
                  <p:nvPr/>
                </p:nvCxnSpPr>
                <p:spPr>
                  <a:xfrm>
                    <a:off x="1595535" y="3729134"/>
                    <a:ext cx="1838130" cy="0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7" name="Connecteur droit 196">
                    <a:extLst>
                      <a:ext uri="{FF2B5EF4-FFF2-40B4-BE49-F238E27FC236}">
                        <a16:creationId xmlns:a16="http://schemas.microsoft.com/office/drawing/2014/main" id="{2DF001C5-B427-4DF6-B9C3-55AE7EE340A2}"/>
                      </a:ext>
                    </a:extLst>
                  </p:cNvPr>
                  <p:cNvCxnSpPr/>
                  <p:nvPr/>
                </p:nvCxnSpPr>
                <p:spPr>
                  <a:xfrm>
                    <a:off x="1595535" y="3881534"/>
                    <a:ext cx="1838130" cy="0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8" name="Connecteur droit 197">
                    <a:extLst>
                      <a:ext uri="{FF2B5EF4-FFF2-40B4-BE49-F238E27FC236}">
                        <a16:creationId xmlns:a16="http://schemas.microsoft.com/office/drawing/2014/main" id="{AF28B158-BE6E-4D94-85BD-50CA33F2A6F5}"/>
                      </a:ext>
                    </a:extLst>
                  </p:cNvPr>
                  <p:cNvCxnSpPr/>
                  <p:nvPr/>
                </p:nvCxnSpPr>
                <p:spPr>
                  <a:xfrm>
                    <a:off x="1595535" y="4015273"/>
                    <a:ext cx="1838130" cy="0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65" name="Groupe 164">
                  <a:extLst>
                    <a:ext uri="{FF2B5EF4-FFF2-40B4-BE49-F238E27FC236}">
                      <a16:creationId xmlns:a16="http://schemas.microsoft.com/office/drawing/2014/main" id="{A0A48CFF-9D63-4B0D-AB40-96E549EFF969}"/>
                    </a:ext>
                  </a:extLst>
                </p:cNvPr>
                <p:cNvGrpSpPr/>
                <p:nvPr/>
              </p:nvGrpSpPr>
              <p:grpSpPr>
                <a:xfrm>
                  <a:off x="1110343" y="4351168"/>
                  <a:ext cx="363894" cy="1066800"/>
                  <a:chOff x="1595535" y="2948473"/>
                  <a:chExt cx="1838130" cy="1066800"/>
                </a:xfrm>
              </p:grpSpPr>
              <p:cxnSp>
                <p:nvCxnSpPr>
                  <p:cNvPr id="183" name="Connecteur droit 182">
                    <a:extLst>
                      <a:ext uri="{FF2B5EF4-FFF2-40B4-BE49-F238E27FC236}">
                        <a16:creationId xmlns:a16="http://schemas.microsoft.com/office/drawing/2014/main" id="{F7CD1582-DA39-4B7E-A1FC-C8E64A3C8B5C}"/>
                      </a:ext>
                    </a:extLst>
                  </p:cNvPr>
                  <p:cNvCxnSpPr/>
                  <p:nvPr/>
                </p:nvCxnSpPr>
                <p:spPr>
                  <a:xfrm>
                    <a:off x="1595535" y="2948473"/>
                    <a:ext cx="1838130" cy="0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4" name="Connecteur droit 183">
                    <a:extLst>
                      <a:ext uri="{FF2B5EF4-FFF2-40B4-BE49-F238E27FC236}">
                        <a16:creationId xmlns:a16="http://schemas.microsoft.com/office/drawing/2014/main" id="{A4F0D065-3E42-46C0-B58C-32D3EEAEE3AB}"/>
                      </a:ext>
                    </a:extLst>
                  </p:cNvPr>
                  <p:cNvCxnSpPr/>
                  <p:nvPr/>
                </p:nvCxnSpPr>
                <p:spPr>
                  <a:xfrm>
                    <a:off x="1595535" y="3100873"/>
                    <a:ext cx="1838130" cy="0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5" name="Connecteur droit 184">
                    <a:extLst>
                      <a:ext uri="{FF2B5EF4-FFF2-40B4-BE49-F238E27FC236}">
                        <a16:creationId xmlns:a16="http://schemas.microsoft.com/office/drawing/2014/main" id="{1175693D-6A71-4B26-A80F-607B3761C2B2}"/>
                      </a:ext>
                    </a:extLst>
                  </p:cNvPr>
                  <p:cNvCxnSpPr/>
                  <p:nvPr/>
                </p:nvCxnSpPr>
                <p:spPr>
                  <a:xfrm>
                    <a:off x="1595535" y="3253273"/>
                    <a:ext cx="1838130" cy="0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6" name="Connecteur droit 185">
                    <a:extLst>
                      <a:ext uri="{FF2B5EF4-FFF2-40B4-BE49-F238E27FC236}">
                        <a16:creationId xmlns:a16="http://schemas.microsoft.com/office/drawing/2014/main" id="{03932EA9-5FAB-40F4-8DF0-68CCC86C7504}"/>
                      </a:ext>
                    </a:extLst>
                  </p:cNvPr>
                  <p:cNvCxnSpPr/>
                  <p:nvPr/>
                </p:nvCxnSpPr>
                <p:spPr>
                  <a:xfrm>
                    <a:off x="1595535" y="3424335"/>
                    <a:ext cx="1838130" cy="0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7" name="Connecteur droit 186">
                    <a:extLst>
                      <a:ext uri="{FF2B5EF4-FFF2-40B4-BE49-F238E27FC236}">
                        <a16:creationId xmlns:a16="http://schemas.microsoft.com/office/drawing/2014/main" id="{45BB6BC4-989D-4A1C-9F91-EAE54E4CDAA9}"/>
                      </a:ext>
                    </a:extLst>
                  </p:cNvPr>
                  <p:cNvCxnSpPr/>
                  <p:nvPr/>
                </p:nvCxnSpPr>
                <p:spPr>
                  <a:xfrm>
                    <a:off x="1595535" y="3576734"/>
                    <a:ext cx="1838130" cy="0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8" name="Connecteur droit 187">
                    <a:extLst>
                      <a:ext uri="{FF2B5EF4-FFF2-40B4-BE49-F238E27FC236}">
                        <a16:creationId xmlns:a16="http://schemas.microsoft.com/office/drawing/2014/main" id="{418218FF-6CA2-4005-BC4A-2DA5F53EBA24}"/>
                      </a:ext>
                    </a:extLst>
                  </p:cNvPr>
                  <p:cNvCxnSpPr/>
                  <p:nvPr/>
                </p:nvCxnSpPr>
                <p:spPr>
                  <a:xfrm>
                    <a:off x="1595535" y="3729134"/>
                    <a:ext cx="1838130" cy="0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9" name="Connecteur droit 188">
                    <a:extLst>
                      <a:ext uri="{FF2B5EF4-FFF2-40B4-BE49-F238E27FC236}">
                        <a16:creationId xmlns:a16="http://schemas.microsoft.com/office/drawing/2014/main" id="{9547CBB8-8145-48CF-AF18-149B0B398064}"/>
                      </a:ext>
                    </a:extLst>
                  </p:cNvPr>
                  <p:cNvCxnSpPr/>
                  <p:nvPr/>
                </p:nvCxnSpPr>
                <p:spPr>
                  <a:xfrm>
                    <a:off x="1595535" y="3881534"/>
                    <a:ext cx="1838130" cy="0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0" name="Connecteur droit 189">
                    <a:extLst>
                      <a:ext uri="{FF2B5EF4-FFF2-40B4-BE49-F238E27FC236}">
                        <a16:creationId xmlns:a16="http://schemas.microsoft.com/office/drawing/2014/main" id="{099AB464-56B1-494C-BD07-8FB23068F3DC}"/>
                      </a:ext>
                    </a:extLst>
                  </p:cNvPr>
                  <p:cNvCxnSpPr/>
                  <p:nvPr/>
                </p:nvCxnSpPr>
                <p:spPr>
                  <a:xfrm>
                    <a:off x="1595535" y="4015273"/>
                    <a:ext cx="1838130" cy="0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66" name="Groupe 165">
                  <a:extLst>
                    <a:ext uri="{FF2B5EF4-FFF2-40B4-BE49-F238E27FC236}">
                      <a16:creationId xmlns:a16="http://schemas.microsoft.com/office/drawing/2014/main" id="{B9711E2E-EEE0-48FB-8C66-72E76C7DE8A9}"/>
                    </a:ext>
                  </a:extLst>
                </p:cNvPr>
                <p:cNvGrpSpPr/>
                <p:nvPr/>
              </p:nvGrpSpPr>
              <p:grpSpPr>
                <a:xfrm>
                  <a:off x="1905000" y="4351168"/>
                  <a:ext cx="363894" cy="1066800"/>
                  <a:chOff x="1595535" y="2948473"/>
                  <a:chExt cx="1838130" cy="1066800"/>
                </a:xfrm>
              </p:grpSpPr>
              <p:cxnSp>
                <p:nvCxnSpPr>
                  <p:cNvPr id="175" name="Connecteur droit 174">
                    <a:extLst>
                      <a:ext uri="{FF2B5EF4-FFF2-40B4-BE49-F238E27FC236}">
                        <a16:creationId xmlns:a16="http://schemas.microsoft.com/office/drawing/2014/main" id="{8863A060-825D-4C68-BF41-C3DB4E0B7257}"/>
                      </a:ext>
                    </a:extLst>
                  </p:cNvPr>
                  <p:cNvCxnSpPr/>
                  <p:nvPr/>
                </p:nvCxnSpPr>
                <p:spPr>
                  <a:xfrm>
                    <a:off x="1595535" y="2948473"/>
                    <a:ext cx="1838130" cy="0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6" name="Connecteur droit 175">
                    <a:extLst>
                      <a:ext uri="{FF2B5EF4-FFF2-40B4-BE49-F238E27FC236}">
                        <a16:creationId xmlns:a16="http://schemas.microsoft.com/office/drawing/2014/main" id="{AC480951-578A-43D9-AD9F-76DFF9ABC443}"/>
                      </a:ext>
                    </a:extLst>
                  </p:cNvPr>
                  <p:cNvCxnSpPr/>
                  <p:nvPr/>
                </p:nvCxnSpPr>
                <p:spPr>
                  <a:xfrm>
                    <a:off x="1595535" y="3100873"/>
                    <a:ext cx="1838130" cy="0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7" name="Connecteur droit 176">
                    <a:extLst>
                      <a:ext uri="{FF2B5EF4-FFF2-40B4-BE49-F238E27FC236}">
                        <a16:creationId xmlns:a16="http://schemas.microsoft.com/office/drawing/2014/main" id="{5B28198D-5D2B-43D5-9CBC-5ACC7FBC0F7D}"/>
                      </a:ext>
                    </a:extLst>
                  </p:cNvPr>
                  <p:cNvCxnSpPr/>
                  <p:nvPr/>
                </p:nvCxnSpPr>
                <p:spPr>
                  <a:xfrm>
                    <a:off x="1595535" y="3253273"/>
                    <a:ext cx="1838130" cy="0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8" name="Connecteur droit 177">
                    <a:extLst>
                      <a:ext uri="{FF2B5EF4-FFF2-40B4-BE49-F238E27FC236}">
                        <a16:creationId xmlns:a16="http://schemas.microsoft.com/office/drawing/2014/main" id="{2F500484-E981-42B3-A0BB-0095FE4FA54F}"/>
                      </a:ext>
                    </a:extLst>
                  </p:cNvPr>
                  <p:cNvCxnSpPr/>
                  <p:nvPr/>
                </p:nvCxnSpPr>
                <p:spPr>
                  <a:xfrm>
                    <a:off x="1595535" y="3424335"/>
                    <a:ext cx="1838130" cy="0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9" name="Connecteur droit 178">
                    <a:extLst>
                      <a:ext uri="{FF2B5EF4-FFF2-40B4-BE49-F238E27FC236}">
                        <a16:creationId xmlns:a16="http://schemas.microsoft.com/office/drawing/2014/main" id="{BC590FA5-A85C-45BA-8A1E-E8FCD476C1EC}"/>
                      </a:ext>
                    </a:extLst>
                  </p:cNvPr>
                  <p:cNvCxnSpPr/>
                  <p:nvPr/>
                </p:nvCxnSpPr>
                <p:spPr>
                  <a:xfrm>
                    <a:off x="1595535" y="3576734"/>
                    <a:ext cx="1838130" cy="0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0" name="Connecteur droit 179">
                    <a:extLst>
                      <a:ext uri="{FF2B5EF4-FFF2-40B4-BE49-F238E27FC236}">
                        <a16:creationId xmlns:a16="http://schemas.microsoft.com/office/drawing/2014/main" id="{046C4502-043F-4046-9B62-4B420E20D9E7}"/>
                      </a:ext>
                    </a:extLst>
                  </p:cNvPr>
                  <p:cNvCxnSpPr/>
                  <p:nvPr/>
                </p:nvCxnSpPr>
                <p:spPr>
                  <a:xfrm>
                    <a:off x="1595535" y="3729134"/>
                    <a:ext cx="1838130" cy="0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1" name="Connecteur droit 180">
                    <a:extLst>
                      <a:ext uri="{FF2B5EF4-FFF2-40B4-BE49-F238E27FC236}">
                        <a16:creationId xmlns:a16="http://schemas.microsoft.com/office/drawing/2014/main" id="{2E435FC8-5F19-409B-8E00-C7105740716F}"/>
                      </a:ext>
                    </a:extLst>
                  </p:cNvPr>
                  <p:cNvCxnSpPr/>
                  <p:nvPr/>
                </p:nvCxnSpPr>
                <p:spPr>
                  <a:xfrm>
                    <a:off x="1595535" y="3881534"/>
                    <a:ext cx="1838130" cy="0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2" name="Connecteur droit 181">
                    <a:extLst>
                      <a:ext uri="{FF2B5EF4-FFF2-40B4-BE49-F238E27FC236}">
                        <a16:creationId xmlns:a16="http://schemas.microsoft.com/office/drawing/2014/main" id="{FC0748FD-F5ED-4E2A-97EE-75B9DDDC81E6}"/>
                      </a:ext>
                    </a:extLst>
                  </p:cNvPr>
                  <p:cNvCxnSpPr/>
                  <p:nvPr/>
                </p:nvCxnSpPr>
                <p:spPr>
                  <a:xfrm>
                    <a:off x="1595535" y="4015273"/>
                    <a:ext cx="1838130" cy="0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67" name="Ellipse 166">
                  <a:extLst>
                    <a:ext uri="{FF2B5EF4-FFF2-40B4-BE49-F238E27FC236}">
                      <a16:creationId xmlns:a16="http://schemas.microsoft.com/office/drawing/2014/main" id="{DA36F98D-9FD0-43BF-B9B7-2822FF184C19}"/>
                    </a:ext>
                  </a:extLst>
                </p:cNvPr>
                <p:cNvSpPr/>
                <p:nvPr/>
              </p:nvSpPr>
              <p:spPr>
                <a:xfrm>
                  <a:off x="1524000" y="1920544"/>
                  <a:ext cx="363894" cy="348329"/>
                </a:xfrm>
                <a:prstGeom prst="ellipse">
                  <a:avLst/>
                </a:prstGeom>
                <a:noFill/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FR" dirty="0">
                      <a:solidFill>
                        <a:schemeClr val="tx1"/>
                      </a:solidFill>
                    </a:rPr>
                    <a:t>S</a:t>
                  </a:r>
                </a:p>
              </p:txBody>
            </p:sp>
            <p:sp>
              <p:nvSpPr>
                <p:cNvPr id="168" name="Ellipse 167">
                  <a:extLst>
                    <a:ext uri="{FF2B5EF4-FFF2-40B4-BE49-F238E27FC236}">
                      <a16:creationId xmlns:a16="http://schemas.microsoft.com/office/drawing/2014/main" id="{505A773D-1684-49FE-ACA1-E2FEFD6B6BEB}"/>
                    </a:ext>
                  </a:extLst>
                </p:cNvPr>
                <p:cNvSpPr/>
                <p:nvPr/>
              </p:nvSpPr>
              <p:spPr>
                <a:xfrm>
                  <a:off x="1477347" y="5795858"/>
                  <a:ext cx="363894" cy="348329"/>
                </a:xfrm>
                <a:prstGeom prst="ellipse">
                  <a:avLst/>
                </a:prstGeom>
                <a:noFill/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FR" dirty="0">
                      <a:solidFill>
                        <a:schemeClr val="tx1"/>
                      </a:solidFill>
                    </a:rPr>
                    <a:t>S</a:t>
                  </a:r>
                </a:p>
              </p:txBody>
            </p:sp>
            <p:sp>
              <p:nvSpPr>
                <p:cNvPr id="169" name="ZoneTexte 168">
                  <a:extLst>
                    <a:ext uri="{FF2B5EF4-FFF2-40B4-BE49-F238E27FC236}">
                      <a16:creationId xmlns:a16="http://schemas.microsoft.com/office/drawing/2014/main" id="{5667B2D6-B8CF-4446-BBD7-795CC463B6E8}"/>
                    </a:ext>
                  </a:extLst>
                </p:cNvPr>
                <p:cNvSpPr txBox="1"/>
                <p:nvPr/>
              </p:nvSpPr>
              <p:spPr>
                <a:xfrm rot="16200000">
                  <a:off x="1966327" y="2950820"/>
                  <a:ext cx="1066800" cy="44627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fr-FR" sz="2300" dirty="0"/>
                    <a:t>Mapper</a:t>
                  </a:r>
                </a:p>
              </p:txBody>
            </p:sp>
            <p:sp>
              <p:nvSpPr>
                <p:cNvPr id="170" name="ZoneTexte 169">
                  <a:extLst>
                    <a:ext uri="{FF2B5EF4-FFF2-40B4-BE49-F238E27FC236}">
                      <a16:creationId xmlns:a16="http://schemas.microsoft.com/office/drawing/2014/main" id="{AA8567D7-C61B-490F-A102-B16A850694E5}"/>
                    </a:ext>
                  </a:extLst>
                </p:cNvPr>
                <p:cNvSpPr txBox="1"/>
                <p:nvPr/>
              </p:nvSpPr>
              <p:spPr>
                <a:xfrm rot="16200000">
                  <a:off x="1897905" y="4661439"/>
                  <a:ext cx="1203643" cy="44627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fr-FR" sz="2300" dirty="0" err="1"/>
                    <a:t>Reducer</a:t>
                  </a:r>
                  <a:endParaRPr lang="fr-FR" sz="2300" dirty="0"/>
                </a:p>
              </p:txBody>
            </p:sp>
            <p:cxnSp>
              <p:nvCxnSpPr>
                <p:cNvPr id="171" name="Connecteur : en arc 170">
                  <a:extLst>
                    <a:ext uri="{FF2B5EF4-FFF2-40B4-BE49-F238E27FC236}">
                      <a16:creationId xmlns:a16="http://schemas.microsoft.com/office/drawing/2014/main" id="{2719490C-59E4-4F3A-863D-50F6A86682A6}"/>
                    </a:ext>
                  </a:extLst>
                </p:cNvPr>
                <p:cNvCxnSpPr>
                  <a:stCxn id="167" idx="6"/>
                </p:cNvCxnSpPr>
                <p:nvPr/>
              </p:nvCxnSpPr>
              <p:spPr>
                <a:xfrm>
                  <a:off x="1887894" y="2094709"/>
                  <a:ext cx="174171" cy="545848"/>
                </a:xfrm>
                <a:prstGeom prst="curvedConnector2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2" name="Connecteur : en arc 171">
                  <a:extLst>
                    <a:ext uri="{FF2B5EF4-FFF2-40B4-BE49-F238E27FC236}">
                      <a16:creationId xmlns:a16="http://schemas.microsoft.com/office/drawing/2014/main" id="{DDDB85D4-0E57-47AB-ACA0-6777C4D4F962}"/>
                    </a:ext>
                  </a:extLst>
                </p:cNvPr>
                <p:cNvCxnSpPr>
                  <a:cxnSpLocks/>
                  <a:stCxn id="167" idx="2"/>
                </p:cNvCxnSpPr>
                <p:nvPr/>
              </p:nvCxnSpPr>
              <p:spPr>
                <a:xfrm rot="10800000" flipV="1">
                  <a:off x="1278294" y="2094709"/>
                  <a:ext cx="245706" cy="545848"/>
                </a:xfrm>
                <a:prstGeom prst="curvedConnector2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3" name="Connecteur : en arc 172">
                  <a:extLst>
                    <a:ext uri="{FF2B5EF4-FFF2-40B4-BE49-F238E27FC236}">
                      <a16:creationId xmlns:a16="http://schemas.microsoft.com/office/drawing/2014/main" id="{A3F3B834-30BD-49B3-8544-F195235858D7}"/>
                    </a:ext>
                  </a:extLst>
                </p:cNvPr>
                <p:cNvCxnSpPr>
                  <a:cxnSpLocks/>
                  <a:endCxn id="168" idx="2"/>
                </p:cNvCxnSpPr>
                <p:nvPr/>
              </p:nvCxnSpPr>
              <p:spPr>
                <a:xfrm rot="16200000" flipH="1">
                  <a:off x="1101793" y="5594469"/>
                  <a:ext cx="552054" cy="199053"/>
                </a:xfrm>
                <a:prstGeom prst="curvedConnector2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4" name="Connecteur : en arc 173">
                  <a:extLst>
                    <a:ext uri="{FF2B5EF4-FFF2-40B4-BE49-F238E27FC236}">
                      <a16:creationId xmlns:a16="http://schemas.microsoft.com/office/drawing/2014/main" id="{A6CE32AB-3C48-4F3B-88BE-FEDAE91D96EA}"/>
                    </a:ext>
                  </a:extLst>
                </p:cNvPr>
                <p:cNvCxnSpPr>
                  <a:cxnSpLocks/>
                  <a:endCxn id="168" idx="6"/>
                </p:cNvCxnSpPr>
                <p:nvPr/>
              </p:nvCxnSpPr>
              <p:spPr>
                <a:xfrm rot="5400000">
                  <a:off x="1675627" y="5583584"/>
                  <a:ext cx="552053" cy="220824"/>
                </a:xfrm>
                <a:prstGeom prst="curvedConnector2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60" name="Ellipse 159">
                <a:extLst>
                  <a:ext uri="{FF2B5EF4-FFF2-40B4-BE49-F238E27FC236}">
                    <a16:creationId xmlns:a16="http://schemas.microsoft.com/office/drawing/2014/main" id="{24C8DB54-BE95-4B41-8252-B3497FCFA1A7}"/>
                  </a:ext>
                </a:extLst>
              </p:cNvPr>
              <p:cNvSpPr/>
              <p:nvPr/>
            </p:nvSpPr>
            <p:spPr>
              <a:xfrm>
                <a:off x="1366016" y="3792891"/>
                <a:ext cx="363894" cy="348329"/>
              </a:xfrm>
              <a:prstGeom prst="ellipse">
                <a:avLst/>
              </a:prstGeom>
              <a:noFill/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>
                    <a:solidFill>
                      <a:schemeClr val="tx1"/>
                    </a:solidFill>
                  </a:rPr>
                  <a:t>S</a:t>
                </a:r>
              </a:p>
            </p:txBody>
          </p:sp>
          <p:cxnSp>
            <p:nvCxnSpPr>
              <p:cNvPr id="161" name="Connecteur : en arc 160">
                <a:extLst>
                  <a:ext uri="{FF2B5EF4-FFF2-40B4-BE49-F238E27FC236}">
                    <a16:creationId xmlns:a16="http://schemas.microsoft.com/office/drawing/2014/main" id="{A749723D-9B96-4916-8EFA-43DA30CCAC74}"/>
                  </a:ext>
                </a:extLst>
              </p:cNvPr>
              <p:cNvCxnSpPr>
                <a:cxnSpLocks/>
                <a:endCxn id="160" idx="2"/>
              </p:cNvCxnSpPr>
              <p:nvPr/>
            </p:nvCxnSpPr>
            <p:spPr>
              <a:xfrm rot="16200000" flipH="1">
                <a:off x="1089672" y="3690711"/>
                <a:ext cx="315675" cy="237013"/>
              </a:xfrm>
              <a:prstGeom prst="curvedConnector2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Connecteur : en arc 161">
                <a:extLst>
                  <a:ext uri="{FF2B5EF4-FFF2-40B4-BE49-F238E27FC236}">
                    <a16:creationId xmlns:a16="http://schemas.microsoft.com/office/drawing/2014/main" id="{A9CD7D97-F312-41DC-89AB-DAF965B8D0BE}"/>
                  </a:ext>
                </a:extLst>
              </p:cNvPr>
              <p:cNvCxnSpPr>
                <a:cxnSpLocks/>
                <a:endCxn id="160" idx="6"/>
              </p:cNvCxnSpPr>
              <p:nvPr/>
            </p:nvCxnSpPr>
            <p:spPr>
              <a:xfrm rot="5400000">
                <a:off x="1679335" y="3701957"/>
                <a:ext cx="315674" cy="214524"/>
              </a:xfrm>
              <a:prstGeom prst="curvedConnector2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57" name="Connecteur : en arc 156">
              <a:extLst>
                <a:ext uri="{FF2B5EF4-FFF2-40B4-BE49-F238E27FC236}">
                  <a16:creationId xmlns:a16="http://schemas.microsoft.com/office/drawing/2014/main" id="{1B555118-4AE6-496F-AA62-B0ECC779A2F0}"/>
                </a:ext>
              </a:extLst>
            </p:cNvPr>
            <p:cNvCxnSpPr>
              <a:cxnSpLocks/>
              <a:stCxn id="160" idx="6"/>
            </p:cNvCxnSpPr>
            <p:nvPr/>
          </p:nvCxnSpPr>
          <p:spPr>
            <a:xfrm>
              <a:off x="1729910" y="3967056"/>
              <a:ext cx="214525" cy="295472"/>
            </a:xfrm>
            <a:prstGeom prst="curvedConnector2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necteur : en arc 157">
              <a:extLst>
                <a:ext uri="{FF2B5EF4-FFF2-40B4-BE49-F238E27FC236}">
                  <a16:creationId xmlns:a16="http://schemas.microsoft.com/office/drawing/2014/main" id="{C0BB5E53-76F1-4D95-B8BD-482996B6232C}"/>
                </a:ext>
              </a:extLst>
            </p:cNvPr>
            <p:cNvCxnSpPr>
              <a:cxnSpLocks/>
              <a:stCxn id="160" idx="2"/>
            </p:cNvCxnSpPr>
            <p:nvPr/>
          </p:nvCxnSpPr>
          <p:spPr>
            <a:xfrm rot="10800000" flipV="1">
              <a:off x="1141484" y="3967055"/>
              <a:ext cx="224533" cy="312585"/>
            </a:xfrm>
            <a:prstGeom prst="curvedConnector2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7" name="ZoneTexte 206">
            <a:extLst>
              <a:ext uri="{FF2B5EF4-FFF2-40B4-BE49-F238E27FC236}">
                <a16:creationId xmlns:a16="http://schemas.microsoft.com/office/drawing/2014/main" id="{26D5EFCB-BA85-4E87-A269-06D20EFA3EDD}"/>
              </a:ext>
            </a:extLst>
          </p:cNvPr>
          <p:cNvSpPr txBox="1"/>
          <p:nvPr/>
        </p:nvSpPr>
        <p:spPr>
          <a:xfrm>
            <a:off x="5839407" y="6488668"/>
            <a:ext cx="513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1937619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BA14ABF-F741-486C-AB74-1D375778C0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482" y="609600"/>
            <a:ext cx="10916816" cy="1069723"/>
          </a:xfrm>
        </p:spPr>
        <p:txBody>
          <a:bodyPr>
            <a:noAutofit/>
          </a:bodyPr>
          <a:lstStyle/>
          <a:p>
            <a:r>
              <a:rPr lang="fr-FR" sz="4000" b="1" dirty="0"/>
              <a:t>Page </a:t>
            </a:r>
            <a:r>
              <a:rPr lang="fr-FR" sz="4000" b="1" dirty="0" err="1"/>
              <a:t>Ranking</a:t>
            </a:r>
            <a:r>
              <a:rPr lang="fr-FR" sz="4000" b="1" dirty="0"/>
              <a:t> – </a:t>
            </a:r>
            <a:r>
              <a:rPr lang="fr-FR" sz="4000" b="1" dirty="0" err="1"/>
              <a:t>Step</a:t>
            </a:r>
            <a:r>
              <a:rPr lang="fr-FR" sz="4000" b="1" dirty="0"/>
              <a:t> 4+N</a:t>
            </a:r>
          </a:p>
        </p:txBody>
      </p:sp>
      <p:sp>
        <p:nvSpPr>
          <p:cNvPr id="64" name="ZoneTexte 63">
            <a:extLst>
              <a:ext uri="{FF2B5EF4-FFF2-40B4-BE49-F238E27FC236}">
                <a16:creationId xmlns:a16="http://schemas.microsoft.com/office/drawing/2014/main" id="{2EF29652-9559-4951-B1F0-C510481702C6}"/>
              </a:ext>
            </a:extLst>
          </p:cNvPr>
          <p:cNvSpPr txBox="1"/>
          <p:nvPr/>
        </p:nvSpPr>
        <p:spPr>
          <a:xfrm>
            <a:off x="2651566" y="1881660"/>
            <a:ext cx="3904871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500" b="1" dirty="0">
                <a:solidFill>
                  <a:srgbClr val="FF0000"/>
                </a:solidFill>
              </a:rPr>
              <a:t>Key</a:t>
            </a:r>
            <a:r>
              <a:rPr lang="fr-FR" sz="2500" dirty="0"/>
              <a:t>				</a:t>
            </a:r>
            <a:r>
              <a:rPr lang="fr-FR" sz="2500" b="1" dirty="0">
                <a:solidFill>
                  <a:srgbClr val="0070C0"/>
                </a:solidFill>
              </a:rPr>
              <a:t>Value</a:t>
            </a:r>
          </a:p>
          <a:p>
            <a:endParaRPr lang="fr-FR" sz="2500" b="1" dirty="0">
              <a:solidFill>
                <a:srgbClr val="0070C0"/>
              </a:solidFill>
            </a:endParaRPr>
          </a:p>
          <a:p>
            <a:r>
              <a:rPr lang="fr-FR" sz="2500" dirty="0">
                <a:solidFill>
                  <a:srgbClr val="FF0000"/>
                </a:solidFill>
              </a:rPr>
              <a:t>…a@a.com…</a:t>
            </a:r>
            <a:r>
              <a:rPr lang="fr-FR" sz="2500" dirty="0">
                <a:solidFill>
                  <a:srgbClr val="0070C0"/>
                </a:solidFill>
              </a:rPr>
              <a:t>		0.25</a:t>
            </a:r>
          </a:p>
          <a:p>
            <a:r>
              <a:rPr lang="fr-FR" sz="2500" dirty="0">
                <a:solidFill>
                  <a:srgbClr val="FF0000"/>
                </a:solidFill>
              </a:rPr>
              <a:t>…b@b.com…</a:t>
            </a:r>
            <a:r>
              <a:rPr lang="fr-FR" sz="2500" dirty="0">
                <a:solidFill>
                  <a:srgbClr val="0070C0"/>
                </a:solidFill>
              </a:rPr>
              <a:t>	0.083</a:t>
            </a:r>
          </a:p>
          <a:p>
            <a:r>
              <a:rPr lang="fr-FR" sz="2500" dirty="0">
                <a:solidFill>
                  <a:srgbClr val="FF0000"/>
                </a:solidFill>
              </a:rPr>
              <a:t>…A…</a:t>
            </a:r>
            <a:r>
              <a:rPr lang="fr-FR" sz="2500" dirty="0">
                <a:solidFill>
                  <a:srgbClr val="0070C0"/>
                </a:solidFill>
              </a:rPr>
              <a:t>				0.666</a:t>
            </a:r>
          </a:p>
          <a:p>
            <a:endParaRPr lang="fr-FR" sz="2500" dirty="0">
              <a:solidFill>
                <a:srgbClr val="0070C0"/>
              </a:solidFill>
            </a:endParaRPr>
          </a:p>
          <a:p>
            <a:endParaRPr lang="fr-FR" sz="2500" dirty="0">
              <a:solidFill>
                <a:srgbClr val="0070C0"/>
              </a:solidFill>
            </a:endParaRPr>
          </a:p>
          <a:p>
            <a:r>
              <a:rPr lang="fr-FR" sz="2500" dirty="0">
                <a:solidFill>
                  <a:srgbClr val="FF0000"/>
                </a:solidFill>
              </a:rPr>
              <a:t>_	</a:t>
            </a:r>
            <a:r>
              <a:rPr lang="fr-FR" sz="2500" dirty="0">
                <a:solidFill>
                  <a:srgbClr val="0070C0"/>
                </a:solidFill>
              </a:rPr>
              <a:t>[(…a@a.com…, 0.25),</a:t>
            </a:r>
          </a:p>
          <a:p>
            <a:r>
              <a:rPr lang="fr-FR" sz="2500" dirty="0">
                <a:solidFill>
                  <a:srgbClr val="0070C0"/>
                </a:solidFill>
              </a:rPr>
              <a:t>	(…b@b.com…, 0.083),</a:t>
            </a:r>
          </a:p>
          <a:p>
            <a:r>
              <a:rPr lang="fr-FR" sz="2500" dirty="0">
                <a:solidFill>
                  <a:srgbClr val="0070C0"/>
                </a:solidFill>
              </a:rPr>
              <a:t>	(…A…, 0.666)]</a:t>
            </a:r>
          </a:p>
        </p:txBody>
      </p:sp>
      <p:sp>
        <p:nvSpPr>
          <p:cNvPr id="97" name="ZoneTexte 96">
            <a:extLst>
              <a:ext uri="{FF2B5EF4-FFF2-40B4-BE49-F238E27FC236}">
                <a16:creationId xmlns:a16="http://schemas.microsoft.com/office/drawing/2014/main" id="{71186388-E45E-439F-9C43-93C1C9CFD718}"/>
              </a:ext>
            </a:extLst>
          </p:cNvPr>
          <p:cNvSpPr txBox="1"/>
          <p:nvPr/>
        </p:nvSpPr>
        <p:spPr>
          <a:xfrm>
            <a:off x="6945214" y="1847226"/>
            <a:ext cx="4027586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500" b="1" dirty="0">
                <a:solidFill>
                  <a:srgbClr val="FF0000"/>
                </a:solidFill>
              </a:rPr>
              <a:t>Key			</a:t>
            </a:r>
            <a:r>
              <a:rPr lang="fr-FR" sz="2500" b="1" dirty="0">
                <a:solidFill>
                  <a:srgbClr val="0070C0"/>
                </a:solidFill>
              </a:rPr>
              <a:t>Value</a:t>
            </a:r>
          </a:p>
          <a:p>
            <a:endParaRPr lang="fr-FR" sz="2500" dirty="0">
              <a:solidFill>
                <a:srgbClr val="0070C0"/>
              </a:solidFill>
            </a:endParaRPr>
          </a:p>
          <a:p>
            <a:r>
              <a:rPr lang="fr-FR" sz="2500" dirty="0">
                <a:solidFill>
                  <a:srgbClr val="FF0000"/>
                </a:solidFill>
              </a:rPr>
              <a:t>_		</a:t>
            </a:r>
            <a:r>
              <a:rPr lang="fr-FR" sz="2500" dirty="0">
                <a:solidFill>
                  <a:srgbClr val="0070C0"/>
                </a:solidFill>
              </a:rPr>
              <a:t>(…a@a.com…, 0.25)</a:t>
            </a:r>
          </a:p>
          <a:p>
            <a:r>
              <a:rPr lang="fr-FR" sz="2500" dirty="0">
                <a:solidFill>
                  <a:srgbClr val="FF0000"/>
                </a:solidFill>
              </a:rPr>
              <a:t>_		</a:t>
            </a:r>
            <a:r>
              <a:rPr lang="fr-FR" sz="2500" dirty="0">
                <a:solidFill>
                  <a:srgbClr val="0070C0"/>
                </a:solidFill>
              </a:rPr>
              <a:t>(…b@b.com…, 0.083)</a:t>
            </a:r>
          </a:p>
          <a:p>
            <a:r>
              <a:rPr lang="fr-FR" sz="2500" dirty="0">
                <a:solidFill>
                  <a:srgbClr val="FF0000"/>
                </a:solidFill>
              </a:rPr>
              <a:t>_		</a:t>
            </a:r>
            <a:r>
              <a:rPr lang="fr-FR" sz="2500" dirty="0">
                <a:solidFill>
                  <a:srgbClr val="0070C0"/>
                </a:solidFill>
              </a:rPr>
              <a:t>(…A…. 0.666)</a:t>
            </a:r>
          </a:p>
          <a:p>
            <a:endParaRPr lang="fr-FR" sz="2500" dirty="0">
              <a:solidFill>
                <a:srgbClr val="0070C0"/>
              </a:solidFill>
            </a:endParaRPr>
          </a:p>
          <a:p>
            <a:endParaRPr lang="fr-FR" sz="2500" dirty="0">
              <a:solidFill>
                <a:srgbClr val="0070C0"/>
              </a:solidFill>
            </a:endParaRPr>
          </a:p>
          <a:p>
            <a:r>
              <a:rPr lang="fr-FR" sz="2500" dirty="0">
                <a:solidFill>
                  <a:srgbClr val="FF0000"/>
                </a:solidFill>
              </a:rPr>
              <a:t>…A…</a:t>
            </a:r>
            <a:r>
              <a:rPr lang="fr-FR" sz="2500" dirty="0">
                <a:solidFill>
                  <a:srgbClr val="0070C0"/>
                </a:solidFill>
              </a:rPr>
              <a:t>				0.666</a:t>
            </a:r>
          </a:p>
          <a:p>
            <a:r>
              <a:rPr lang="fr-FR" sz="2500" dirty="0">
                <a:solidFill>
                  <a:srgbClr val="FF0000"/>
                </a:solidFill>
              </a:rPr>
              <a:t>…a@a.com…</a:t>
            </a:r>
            <a:r>
              <a:rPr lang="fr-FR" sz="2500" dirty="0">
                <a:solidFill>
                  <a:srgbClr val="0070C0"/>
                </a:solidFill>
              </a:rPr>
              <a:t>		0.166</a:t>
            </a:r>
          </a:p>
          <a:p>
            <a:r>
              <a:rPr lang="fr-FR" sz="2500" dirty="0">
                <a:solidFill>
                  <a:srgbClr val="FF0000"/>
                </a:solidFill>
              </a:rPr>
              <a:t>…b@b.com…</a:t>
            </a:r>
            <a:r>
              <a:rPr lang="fr-FR" sz="2500" dirty="0">
                <a:solidFill>
                  <a:srgbClr val="0070C0"/>
                </a:solidFill>
              </a:rPr>
              <a:t>	0.083</a:t>
            </a:r>
          </a:p>
        </p:txBody>
      </p:sp>
      <p:sp>
        <p:nvSpPr>
          <p:cNvPr id="8" name="Flèche : droite 7">
            <a:extLst>
              <a:ext uri="{FF2B5EF4-FFF2-40B4-BE49-F238E27FC236}">
                <a16:creationId xmlns:a16="http://schemas.microsoft.com/office/drawing/2014/main" id="{945FAFD0-9097-4DD5-A260-C5ECE4980C82}"/>
              </a:ext>
            </a:extLst>
          </p:cNvPr>
          <p:cNvSpPr/>
          <p:nvPr/>
        </p:nvSpPr>
        <p:spPr>
          <a:xfrm>
            <a:off x="6152863" y="3150626"/>
            <a:ext cx="757137" cy="3234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4" name="Flèche : droite 53">
            <a:extLst>
              <a:ext uri="{FF2B5EF4-FFF2-40B4-BE49-F238E27FC236}">
                <a16:creationId xmlns:a16="http://schemas.microsoft.com/office/drawing/2014/main" id="{09D43083-B3AF-4465-939B-B9B77E204F79}"/>
              </a:ext>
            </a:extLst>
          </p:cNvPr>
          <p:cNvSpPr/>
          <p:nvPr/>
        </p:nvSpPr>
        <p:spPr>
          <a:xfrm>
            <a:off x="6152864" y="5066515"/>
            <a:ext cx="757137" cy="3234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425B3D90-10C1-499B-BD7A-CF44A8743317}"/>
              </a:ext>
            </a:extLst>
          </p:cNvPr>
          <p:cNvGrpSpPr/>
          <p:nvPr/>
        </p:nvGrpSpPr>
        <p:grpSpPr>
          <a:xfrm>
            <a:off x="961051" y="1855230"/>
            <a:ext cx="1612522" cy="4223643"/>
            <a:chOff x="961051" y="1855230"/>
            <a:chExt cx="1612522" cy="4223643"/>
          </a:xfrm>
        </p:grpSpPr>
        <p:grpSp>
          <p:nvGrpSpPr>
            <p:cNvPr id="3" name="Groupe 2">
              <a:extLst>
                <a:ext uri="{FF2B5EF4-FFF2-40B4-BE49-F238E27FC236}">
                  <a16:creationId xmlns:a16="http://schemas.microsoft.com/office/drawing/2014/main" id="{E47023B8-FB15-4278-9193-C0E3E65524EC}"/>
                </a:ext>
              </a:extLst>
            </p:cNvPr>
            <p:cNvGrpSpPr/>
            <p:nvPr/>
          </p:nvGrpSpPr>
          <p:grpSpPr>
            <a:xfrm>
              <a:off x="961051" y="1855230"/>
              <a:ext cx="1612522" cy="4223643"/>
              <a:chOff x="961051" y="1855230"/>
              <a:chExt cx="1612522" cy="4223643"/>
            </a:xfrm>
          </p:grpSpPr>
          <p:grpSp>
            <p:nvGrpSpPr>
              <p:cNvPr id="32" name="Groupe 31">
                <a:extLst>
                  <a:ext uri="{FF2B5EF4-FFF2-40B4-BE49-F238E27FC236}">
                    <a16:creationId xmlns:a16="http://schemas.microsoft.com/office/drawing/2014/main" id="{3C989823-D670-45E0-9DE3-CAC220A99B3B}"/>
                  </a:ext>
                </a:extLst>
              </p:cNvPr>
              <p:cNvGrpSpPr/>
              <p:nvPr/>
            </p:nvGrpSpPr>
            <p:grpSpPr>
              <a:xfrm>
                <a:off x="961051" y="1855230"/>
                <a:ext cx="1612522" cy="4223643"/>
                <a:chOff x="1110343" y="1920544"/>
                <a:chExt cx="1612522" cy="4223643"/>
              </a:xfrm>
            </p:grpSpPr>
            <p:grpSp>
              <p:nvGrpSpPr>
                <p:cNvPr id="33" name="Groupe 32">
                  <a:extLst>
                    <a:ext uri="{FF2B5EF4-FFF2-40B4-BE49-F238E27FC236}">
                      <a16:creationId xmlns:a16="http://schemas.microsoft.com/office/drawing/2014/main" id="{CFE6D7C6-C87C-4007-9D98-418588D7141D}"/>
                    </a:ext>
                  </a:extLst>
                </p:cNvPr>
                <p:cNvGrpSpPr/>
                <p:nvPr/>
              </p:nvGrpSpPr>
              <p:grpSpPr>
                <a:xfrm>
                  <a:off x="1110343" y="2640561"/>
                  <a:ext cx="363894" cy="1066800"/>
                  <a:chOff x="1595535" y="2948473"/>
                  <a:chExt cx="1838130" cy="1066800"/>
                </a:xfrm>
              </p:grpSpPr>
              <p:cxnSp>
                <p:nvCxnSpPr>
                  <p:cNvPr id="90" name="Connecteur droit 89">
                    <a:extLst>
                      <a:ext uri="{FF2B5EF4-FFF2-40B4-BE49-F238E27FC236}">
                        <a16:creationId xmlns:a16="http://schemas.microsoft.com/office/drawing/2014/main" id="{FC5C0E8E-A297-44B1-AA51-F8302D242A20}"/>
                      </a:ext>
                    </a:extLst>
                  </p:cNvPr>
                  <p:cNvCxnSpPr/>
                  <p:nvPr/>
                </p:nvCxnSpPr>
                <p:spPr>
                  <a:xfrm>
                    <a:off x="1595535" y="2948473"/>
                    <a:ext cx="1838130" cy="0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1" name="Connecteur droit 90">
                    <a:extLst>
                      <a:ext uri="{FF2B5EF4-FFF2-40B4-BE49-F238E27FC236}">
                        <a16:creationId xmlns:a16="http://schemas.microsoft.com/office/drawing/2014/main" id="{C6866FC6-022B-4469-9EDA-27A2BDF919AE}"/>
                      </a:ext>
                    </a:extLst>
                  </p:cNvPr>
                  <p:cNvCxnSpPr/>
                  <p:nvPr/>
                </p:nvCxnSpPr>
                <p:spPr>
                  <a:xfrm>
                    <a:off x="1595535" y="3100873"/>
                    <a:ext cx="1838130" cy="0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3" name="Connecteur droit 92">
                    <a:extLst>
                      <a:ext uri="{FF2B5EF4-FFF2-40B4-BE49-F238E27FC236}">
                        <a16:creationId xmlns:a16="http://schemas.microsoft.com/office/drawing/2014/main" id="{D9CC8BAB-B477-499F-885E-B9F43E9C01D5}"/>
                      </a:ext>
                    </a:extLst>
                  </p:cNvPr>
                  <p:cNvCxnSpPr/>
                  <p:nvPr/>
                </p:nvCxnSpPr>
                <p:spPr>
                  <a:xfrm>
                    <a:off x="1595535" y="3253273"/>
                    <a:ext cx="1838130" cy="0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8" name="Connecteur droit 97">
                    <a:extLst>
                      <a:ext uri="{FF2B5EF4-FFF2-40B4-BE49-F238E27FC236}">
                        <a16:creationId xmlns:a16="http://schemas.microsoft.com/office/drawing/2014/main" id="{33723BD7-31E2-48D7-99A4-70B864F597CF}"/>
                      </a:ext>
                    </a:extLst>
                  </p:cNvPr>
                  <p:cNvCxnSpPr/>
                  <p:nvPr/>
                </p:nvCxnSpPr>
                <p:spPr>
                  <a:xfrm>
                    <a:off x="1595535" y="3424335"/>
                    <a:ext cx="1838130" cy="0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9" name="Connecteur droit 98">
                    <a:extLst>
                      <a:ext uri="{FF2B5EF4-FFF2-40B4-BE49-F238E27FC236}">
                        <a16:creationId xmlns:a16="http://schemas.microsoft.com/office/drawing/2014/main" id="{329BC286-0858-4494-B46A-04C1EC554135}"/>
                      </a:ext>
                    </a:extLst>
                  </p:cNvPr>
                  <p:cNvCxnSpPr/>
                  <p:nvPr/>
                </p:nvCxnSpPr>
                <p:spPr>
                  <a:xfrm>
                    <a:off x="1595535" y="3576734"/>
                    <a:ext cx="1838130" cy="0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0" name="Connecteur droit 99">
                    <a:extLst>
                      <a:ext uri="{FF2B5EF4-FFF2-40B4-BE49-F238E27FC236}">
                        <a16:creationId xmlns:a16="http://schemas.microsoft.com/office/drawing/2014/main" id="{5FD0A551-BF84-4E9F-8EF0-905860641368}"/>
                      </a:ext>
                    </a:extLst>
                  </p:cNvPr>
                  <p:cNvCxnSpPr/>
                  <p:nvPr/>
                </p:nvCxnSpPr>
                <p:spPr>
                  <a:xfrm>
                    <a:off x="1595535" y="3729134"/>
                    <a:ext cx="1838130" cy="0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2" name="Connecteur droit 101">
                    <a:extLst>
                      <a:ext uri="{FF2B5EF4-FFF2-40B4-BE49-F238E27FC236}">
                        <a16:creationId xmlns:a16="http://schemas.microsoft.com/office/drawing/2014/main" id="{0CB3AF5E-EF9F-4F5F-9DF6-92393EAD5FB5}"/>
                      </a:ext>
                    </a:extLst>
                  </p:cNvPr>
                  <p:cNvCxnSpPr/>
                  <p:nvPr/>
                </p:nvCxnSpPr>
                <p:spPr>
                  <a:xfrm>
                    <a:off x="1595535" y="3881534"/>
                    <a:ext cx="1838130" cy="0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3" name="Connecteur droit 102">
                    <a:extLst>
                      <a:ext uri="{FF2B5EF4-FFF2-40B4-BE49-F238E27FC236}">
                        <a16:creationId xmlns:a16="http://schemas.microsoft.com/office/drawing/2014/main" id="{28901CB5-9651-4ABC-940C-921768A8FA92}"/>
                      </a:ext>
                    </a:extLst>
                  </p:cNvPr>
                  <p:cNvCxnSpPr/>
                  <p:nvPr/>
                </p:nvCxnSpPr>
                <p:spPr>
                  <a:xfrm>
                    <a:off x="1595535" y="4015273"/>
                    <a:ext cx="1838130" cy="0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4" name="Groupe 33">
                  <a:extLst>
                    <a:ext uri="{FF2B5EF4-FFF2-40B4-BE49-F238E27FC236}">
                      <a16:creationId xmlns:a16="http://schemas.microsoft.com/office/drawing/2014/main" id="{8A2BF6AF-C736-47F1-A28D-534521469488}"/>
                    </a:ext>
                  </a:extLst>
                </p:cNvPr>
                <p:cNvGrpSpPr/>
                <p:nvPr/>
              </p:nvGrpSpPr>
              <p:grpSpPr>
                <a:xfrm>
                  <a:off x="1887894" y="2640561"/>
                  <a:ext cx="363894" cy="1066800"/>
                  <a:chOff x="1595535" y="2948473"/>
                  <a:chExt cx="1838130" cy="1066800"/>
                </a:xfrm>
              </p:grpSpPr>
              <p:cxnSp>
                <p:nvCxnSpPr>
                  <p:cNvPr id="82" name="Connecteur droit 81">
                    <a:extLst>
                      <a:ext uri="{FF2B5EF4-FFF2-40B4-BE49-F238E27FC236}">
                        <a16:creationId xmlns:a16="http://schemas.microsoft.com/office/drawing/2014/main" id="{FF00D47C-019C-446C-A5FA-1F96DA1D08E0}"/>
                      </a:ext>
                    </a:extLst>
                  </p:cNvPr>
                  <p:cNvCxnSpPr/>
                  <p:nvPr/>
                </p:nvCxnSpPr>
                <p:spPr>
                  <a:xfrm>
                    <a:off x="1595535" y="2948473"/>
                    <a:ext cx="1838130" cy="0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3" name="Connecteur droit 82">
                    <a:extLst>
                      <a:ext uri="{FF2B5EF4-FFF2-40B4-BE49-F238E27FC236}">
                        <a16:creationId xmlns:a16="http://schemas.microsoft.com/office/drawing/2014/main" id="{0C721806-2CA6-4EF2-BBC6-6E0B7A2631BD}"/>
                      </a:ext>
                    </a:extLst>
                  </p:cNvPr>
                  <p:cNvCxnSpPr/>
                  <p:nvPr/>
                </p:nvCxnSpPr>
                <p:spPr>
                  <a:xfrm>
                    <a:off x="1595535" y="3100873"/>
                    <a:ext cx="1838130" cy="0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4" name="Connecteur droit 83">
                    <a:extLst>
                      <a:ext uri="{FF2B5EF4-FFF2-40B4-BE49-F238E27FC236}">
                        <a16:creationId xmlns:a16="http://schemas.microsoft.com/office/drawing/2014/main" id="{ECED6A4D-AAF7-43D6-81EB-B9CD7BF60F62}"/>
                      </a:ext>
                    </a:extLst>
                  </p:cNvPr>
                  <p:cNvCxnSpPr/>
                  <p:nvPr/>
                </p:nvCxnSpPr>
                <p:spPr>
                  <a:xfrm>
                    <a:off x="1595535" y="3253273"/>
                    <a:ext cx="1838130" cy="0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5" name="Connecteur droit 84">
                    <a:extLst>
                      <a:ext uri="{FF2B5EF4-FFF2-40B4-BE49-F238E27FC236}">
                        <a16:creationId xmlns:a16="http://schemas.microsoft.com/office/drawing/2014/main" id="{ABFC0983-08EB-4E0F-B2BE-4DC4223B4194}"/>
                      </a:ext>
                    </a:extLst>
                  </p:cNvPr>
                  <p:cNvCxnSpPr/>
                  <p:nvPr/>
                </p:nvCxnSpPr>
                <p:spPr>
                  <a:xfrm>
                    <a:off x="1595535" y="3424335"/>
                    <a:ext cx="1838130" cy="0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6" name="Connecteur droit 85">
                    <a:extLst>
                      <a:ext uri="{FF2B5EF4-FFF2-40B4-BE49-F238E27FC236}">
                        <a16:creationId xmlns:a16="http://schemas.microsoft.com/office/drawing/2014/main" id="{D2AAE500-635B-42D9-808B-80769D62AA2A}"/>
                      </a:ext>
                    </a:extLst>
                  </p:cNvPr>
                  <p:cNvCxnSpPr/>
                  <p:nvPr/>
                </p:nvCxnSpPr>
                <p:spPr>
                  <a:xfrm>
                    <a:off x="1595535" y="3576734"/>
                    <a:ext cx="1838130" cy="0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7" name="Connecteur droit 86">
                    <a:extLst>
                      <a:ext uri="{FF2B5EF4-FFF2-40B4-BE49-F238E27FC236}">
                        <a16:creationId xmlns:a16="http://schemas.microsoft.com/office/drawing/2014/main" id="{B3A0C833-1767-42E2-8156-246C3712A589}"/>
                      </a:ext>
                    </a:extLst>
                  </p:cNvPr>
                  <p:cNvCxnSpPr/>
                  <p:nvPr/>
                </p:nvCxnSpPr>
                <p:spPr>
                  <a:xfrm>
                    <a:off x="1595535" y="3729134"/>
                    <a:ext cx="1838130" cy="0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8" name="Connecteur droit 87">
                    <a:extLst>
                      <a:ext uri="{FF2B5EF4-FFF2-40B4-BE49-F238E27FC236}">
                        <a16:creationId xmlns:a16="http://schemas.microsoft.com/office/drawing/2014/main" id="{706F8D68-92E5-44C7-B34D-2F1841FDBA84}"/>
                      </a:ext>
                    </a:extLst>
                  </p:cNvPr>
                  <p:cNvCxnSpPr/>
                  <p:nvPr/>
                </p:nvCxnSpPr>
                <p:spPr>
                  <a:xfrm>
                    <a:off x="1595535" y="3881534"/>
                    <a:ext cx="1838130" cy="0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9" name="Connecteur droit 88">
                    <a:extLst>
                      <a:ext uri="{FF2B5EF4-FFF2-40B4-BE49-F238E27FC236}">
                        <a16:creationId xmlns:a16="http://schemas.microsoft.com/office/drawing/2014/main" id="{6CE72E11-A766-40F3-BBC7-71D6B3514CA0}"/>
                      </a:ext>
                    </a:extLst>
                  </p:cNvPr>
                  <p:cNvCxnSpPr/>
                  <p:nvPr/>
                </p:nvCxnSpPr>
                <p:spPr>
                  <a:xfrm>
                    <a:off x="1595535" y="4015273"/>
                    <a:ext cx="1838130" cy="0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45" name="Groupe 44">
                  <a:extLst>
                    <a:ext uri="{FF2B5EF4-FFF2-40B4-BE49-F238E27FC236}">
                      <a16:creationId xmlns:a16="http://schemas.microsoft.com/office/drawing/2014/main" id="{08F6EF97-9688-40BD-BF31-1CEF092D03AA}"/>
                    </a:ext>
                  </a:extLst>
                </p:cNvPr>
                <p:cNvGrpSpPr/>
                <p:nvPr/>
              </p:nvGrpSpPr>
              <p:grpSpPr>
                <a:xfrm>
                  <a:off x="1905000" y="4351168"/>
                  <a:ext cx="363894" cy="1066800"/>
                  <a:chOff x="1595535" y="2948473"/>
                  <a:chExt cx="1838130" cy="1066800"/>
                </a:xfrm>
              </p:grpSpPr>
              <p:cxnSp>
                <p:nvCxnSpPr>
                  <p:cNvPr id="57" name="Connecteur droit 56">
                    <a:extLst>
                      <a:ext uri="{FF2B5EF4-FFF2-40B4-BE49-F238E27FC236}">
                        <a16:creationId xmlns:a16="http://schemas.microsoft.com/office/drawing/2014/main" id="{AE072DDE-CF33-4775-9295-A90B16671CA6}"/>
                      </a:ext>
                    </a:extLst>
                  </p:cNvPr>
                  <p:cNvCxnSpPr/>
                  <p:nvPr/>
                </p:nvCxnSpPr>
                <p:spPr>
                  <a:xfrm>
                    <a:off x="1595535" y="2948473"/>
                    <a:ext cx="1838130" cy="0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8" name="Connecteur droit 57">
                    <a:extLst>
                      <a:ext uri="{FF2B5EF4-FFF2-40B4-BE49-F238E27FC236}">
                        <a16:creationId xmlns:a16="http://schemas.microsoft.com/office/drawing/2014/main" id="{E7806A8E-3C98-404B-AF77-1948ED8ED54B}"/>
                      </a:ext>
                    </a:extLst>
                  </p:cNvPr>
                  <p:cNvCxnSpPr/>
                  <p:nvPr/>
                </p:nvCxnSpPr>
                <p:spPr>
                  <a:xfrm>
                    <a:off x="1595535" y="3100873"/>
                    <a:ext cx="1838130" cy="0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9" name="Connecteur droit 58">
                    <a:extLst>
                      <a:ext uri="{FF2B5EF4-FFF2-40B4-BE49-F238E27FC236}">
                        <a16:creationId xmlns:a16="http://schemas.microsoft.com/office/drawing/2014/main" id="{EF1C5F60-CF6F-48AC-A914-D7DAA6FF4416}"/>
                      </a:ext>
                    </a:extLst>
                  </p:cNvPr>
                  <p:cNvCxnSpPr/>
                  <p:nvPr/>
                </p:nvCxnSpPr>
                <p:spPr>
                  <a:xfrm>
                    <a:off x="1595535" y="3253273"/>
                    <a:ext cx="1838130" cy="0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0" name="Connecteur droit 59">
                    <a:extLst>
                      <a:ext uri="{FF2B5EF4-FFF2-40B4-BE49-F238E27FC236}">
                        <a16:creationId xmlns:a16="http://schemas.microsoft.com/office/drawing/2014/main" id="{0CBAE398-C98A-4308-9178-3F7F074CF9CB}"/>
                      </a:ext>
                    </a:extLst>
                  </p:cNvPr>
                  <p:cNvCxnSpPr/>
                  <p:nvPr/>
                </p:nvCxnSpPr>
                <p:spPr>
                  <a:xfrm>
                    <a:off x="1595535" y="3424335"/>
                    <a:ext cx="1838130" cy="0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1" name="Connecteur droit 60">
                    <a:extLst>
                      <a:ext uri="{FF2B5EF4-FFF2-40B4-BE49-F238E27FC236}">
                        <a16:creationId xmlns:a16="http://schemas.microsoft.com/office/drawing/2014/main" id="{26EDBBB6-F957-4555-956C-B129342E93CF}"/>
                      </a:ext>
                    </a:extLst>
                  </p:cNvPr>
                  <p:cNvCxnSpPr/>
                  <p:nvPr/>
                </p:nvCxnSpPr>
                <p:spPr>
                  <a:xfrm>
                    <a:off x="1595535" y="3576734"/>
                    <a:ext cx="1838130" cy="0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2" name="Connecteur droit 61">
                    <a:extLst>
                      <a:ext uri="{FF2B5EF4-FFF2-40B4-BE49-F238E27FC236}">
                        <a16:creationId xmlns:a16="http://schemas.microsoft.com/office/drawing/2014/main" id="{C0368597-3855-4975-BE97-699003352A0C}"/>
                      </a:ext>
                    </a:extLst>
                  </p:cNvPr>
                  <p:cNvCxnSpPr/>
                  <p:nvPr/>
                </p:nvCxnSpPr>
                <p:spPr>
                  <a:xfrm>
                    <a:off x="1595535" y="3729134"/>
                    <a:ext cx="1838130" cy="0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3" name="Connecteur droit 62">
                    <a:extLst>
                      <a:ext uri="{FF2B5EF4-FFF2-40B4-BE49-F238E27FC236}">
                        <a16:creationId xmlns:a16="http://schemas.microsoft.com/office/drawing/2014/main" id="{91EC0011-AB5A-4887-B95A-B846BF7106E3}"/>
                      </a:ext>
                    </a:extLst>
                  </p:cNvPr>
                  <p:cNvCxnSpPr/>
                  <p:nvPr/>
                </p:nvCxnSpPr>
                <p:spPr>
                  <a:xfrm>
                    <a:off x="1595535" y="3881534"/>
                    <a:ext cx="1838130" cy="0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7" name="Connecteur droit 66">
                    <a:extLst>
                      <a:ext uri="{FF2B5EF4-FFF2-40B4-BE49-F238E27FC236}">
                        <a16:creationId xmlns:a16="http://schemas.microsoft.com/office/drawing/2014/main" id="{EC4C0FFE-6E3D-4B43-A03C-36928D77D590}"/>
                      </a:ext>
                    </a:extLst>
                  </p:cNvPr>
                  <p:cNvCxnSpPr/>
                  <p:nvPr/>
                </p:nvCxnSpPr>
                <p:spPr>
                  <a:xfrm>
                    <a:off x="1595535" y="4015273"/>
                    <a:ext cx="1838130" cy="0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46" name="Ellipse 45">
                  <a:extLst>
                    <a:ext uri="{FF2B5EF4-FFF2-40B4-BE49-F238E27FC236}">
                      <a16:creationId xmlns:a16="http://schemas.microsoft.com/office/drawing/2014/main" id="{771B23D6-711D-402C-BF5F-052995679FB9}"/>
                    </a:ext>
                  </a:extLst>
                </p:cNvPr>
                <p:cNvSpPr/>
                <p:nvPr/>
              </p:nvSpPr>
              <p:spPr>
                <a:xfrm>
                  <a:off x="1524000" y="1920544"/>
                  <a:ext cx="363894" cy="348329"/>
                </a:xfrm>
                <a:prstGeom prst="ellipse">
                  <a:avLst/>
                </a:prstGeom>
                <a:noFill/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FR" dirty="0">
                      <a:solidFill>
                        <a:schemeClr val="tx1"/>
                      </a:solidFill>
                    </a:rPr>
                    <a:t>S</a:t>
                  </a:r>
                </a:p>
              </p:txBody>
            </p:sp>
            <p:sp>
              <p:nvSpPr>
                <p:cNvPr id="47" name="Ellipse 46">
                  <a:extLst>
                    <a:ext uri="{FF2B5EF4-FFF2-40B4-BE49-F238E27FC236}">
                      <a16:creationId xmlns:a16="http://schemas.microsoft.com/office/drawing/2014/main" id="{503C152A-EC90-46CE-BE04-0894AA0E81CE}"/>
                    </a:ext>
                  </a:extLst>
                </p:cNvPr>
                <p:cNvSpPr/>
                <p:nvPr/>
              </p:nvSpPr>
              <p:spPr>
                <a:xfrm>
                  <a:off x="1477347" y="5795858"/>
                  <a:ext cx="363894" cy="348329"/>
                </a:xfrm>
                <a:prstGeom prst="ellipse">
                  <a:avLst/>
                </a:prstGeom>
                <a:noFill/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FR" dirty="0">
                      <a:solidFill>
                        <a:schemeClr val="tx1"/>
                      </a:solidFill>
                    </a:rPr>
                    <a:t>S</a:t>
                  </a:r>
                </a:p>
              </p:txBody>
            </p:sp>
            <p:sp>
              <p:nvSpPr>
                <p:cNvPr id="48" name="ZoneTexte 47">
                  <a:extLst>
                    <a:ext uri="{FF2B5EF4-FFF2-40B4-BE49-F238E27FC236}">
                      <a16:creationId xmlns:a16="http://schemas.microsoft.com/office/drawing/2014/main" id="{EE1B0B98-69E9-454E-9B6E-5B77D7EB6FBC}"/>
                    </a:ext>
                  </a:extLst>
                </p:cNvPr>
                <p:cNvSpPr txBox="1"/>
                <p:nvPr/>
              </p:nvSpPr>
              <p:spPr>
                <a:xfrm rot="16200000">
                  <a:off x="1966327" y="2950820"/>
                  <a:ext cx="1066800" cy="44627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fr-FR" sz="2300" dirty="0"/>
                    <a:t>Mapper</a:t>
                  </a:r>
                </a:p>
              </p:txBody>
            </p:sp>
            <p:sp>
              <p:nvSpPr>
                <p:cNvPr id="49" name="ZoneTexte 48">
                  <a:extLst>
                    <a:ext uri="{FF2B5EF4-FFF2-40B4-BE49-F238E27FC236}">
                      <a16:creationId xmlns:a16="http://schemas.microsoft.com/office/drawing/2014/main" id="{086E1C69-2DB1-431F-A16E-2F19BC8AAD68}"/>
                    </a:ext>
                  </a:extLst>
                </p:cNvPr>
                <p:cNvSpPr txBox="1"/>
                <p:nvPr/>
              </p:nvSpPr>
              <p:spPr>
                <a:xfrm rot="16200000">
                  <a:off x="1897905" y="4661439"/>
                  <a:ext cx="1203643" cy="44627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fr-FR" sz="2300" dirty="0" err="1"/>
                    <a:t>Reducer</a:t>
                  </a:r>
                  <a:endParaRPr lang="fr-FR" sz="2300" dirty="0"/>
                </a:p>
              </p:txBody>
            </p:sp>
            <p:cxnSp>
              <p:nvCxnSpPr>
                <p:cNvPr id="50" name="Connecteur : en arc 49">
                  <a:extLst>
                    <a:ext uri="{FF2B5EF4-FFF2-40B4-BE49-F238E27FC236}">
                      <a16:creationId xmlns:a16="http://schemas.microsoft.com/office/drawing/2014/main" id="{C82DCF81-5AA1-401E-B3BA-AFE289D29E85}"/>
                    </a:ext>
                  </a:extLst>
                </p:cNvPr>
                <p:cNvCxnSpPr>
                  <a:stCxn id="46" idx="6"/>
                </p:cNvCxnSpPr>
                <p:nvPr/>
              </p:nvCxnSpPr>
              <p:spPr>
                <a:xfrm>
                  <a:off x="1887894" y="2094709"/>
                  <a:ext cx="174171" cy="545848"/>
                </a:xfrm>
                <a:prstGeom prst="curvedConnector2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Connecteur : en arc 50">
                  <a:extLst>
                    <a:ext uri="{FF2B5EF4-FFF2-40B4-BE49-F238E27FC236}">
                      <a16:creationId xmlns:a16="http://schemas.microsoft.com/office/drawing/2014/main" id="{5227B53E-CD63-473D-A8C0-5E14CC78DC04}"/>
                    </a:ext>
                  </a:extLst>
                </p:cNvPr>
                <p:cNvCxnSpPr>
                  <a:cxnSpLocks/>
                  <a:stCxn id="46" idx="2"/>
                </p:cNvCxnSpPr>
                <p:nvPr/>
              </p:nvCxnSpPr>
              <p:spPr>
                <a:xfrm rot="10800000" flipV="1">
                  <a:off x="1278294" y="2094709"/>
                  <a:ext cx="245706" cy="545848"/>
                </a:xfrm>
                <a:prstGeom prst="curvedConnector2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Connecteur : en arc 52">
                  <a:extLst>
                    <a:ext uri="{FF2B5EF4-FFF2-40B4-BE49-F238E27FC236}">
                      <a16:creationId xmlns:a16="http://schemas.microsoft.com/office/drawing/2014/main" id="{02BEF63C-A4B8-47FC-9995-079D0D354AEA}"/>
                    </a:ext>
                  </a:extLst>
                </p:cNvPr>
                <p:cNvCxnSpPr>
                  <a:cxnSpLocks/>
                  <a:endCxn id="47" idx="6"/>
                </p:cNvCxnSpPr>
                <p:nvPr/>
              </p:nvCxnSpPr>
              <p:spPr>
                <a:xfrm rot="5400000">
                  <a:off x="1675627" y="5583584"/>
                  <a:ext cx="552053" cy="220824"/>
                </a:xfrm>
                <a:prstGeom prst="curvedConnector2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5" name="Ellipse 64">
                <a:extLst>
                  <a:ext uri="{FF2B5EF4-FFF2-40B4-BE49-F238E27FC236}">
                    <a16:creationId xmlns:a16="http://schemas.microsoft.com/office/drawing/2014/main" id="{AF7729AD-D7F6-4617-B55F-A88191CC484E}"/>
                  </a:ext>
                </a:extLst>
              </p:cNvPr>
              <p:cNvSpPr/>
              <p:nvPr/>
            </p:nvSpPr>
            <p:spPr>
              <a:xfrm>
                <a:off x="1366016" y="3792891"/>
                <a:ext cx="363894" cy="348329"/>
              </a:xfrm>
              <a:prstGeom prst="ellipse">
                <a:avLst/>
              </a:prstGeom>
              <a:noFill/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>
                    <a:solidFill>
                      <a:schemeClr val="tx1"/>
                    </a:solidFill>
                  </a:rPr>
                  <a:t>S</a:t>
                </a:r>
              </a:p>
            </p:txBody>
          </p:sp>
          <p:cxnSp>
            <p:nvCxnSpPr>
              <p:cNvPr id="66" name="Connecteur : en arc 65">
                <a:extLst>
                  <a:ext uri="{FF2B5EF4-FFF2-40B4-BE49-F238E27FC236}">
                    <a16:creationId xmlns:a16="http://schemas.microsoft.com/office/drawing/2014/main" id="{8055D5CB-77D3-4BDD-8C8C-D3B44E470777}"/>
                  </a:ext>
                </a:extLst>
              </p:cNvPr>
              <p:cNvCxnSpPr>
                <a:cxnSpLocks/>
                <a:endCxn id="65" idx="2"/>
              </p:cNvCxnSpPr>
              <p:nvPr/>
            </p:nvCxnSpPr>
            <p:spPr>
              <a:xfrm rot="16200000" flipH="1">
                <a:off x="1089672" y="3690711"/>
                <a:ext cx="315675" cy="237013"/>
              </a:xfrm>
              <a:prstGeom prst="curvedConnector2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Connecteur : en arc 67">
                <a:extLst>
                  <a:ext uri="{FF2B5EF4-FFF2-40B4-BE49-F238E27FC236}">
                    <a16:creationId xmlns:a16="http://schemas.microsoft.com/office/drawing/2014/main" id="{359DD26A-E3E0-4E39-85A2-87D88919F406}"/>
                  </a:ext>
                </a:extLst>
              </p:cNvPr>
              <p:cNvCxnSpPr>
                <a:cxnSpLocks/>
                <a:endCxn id="65" idx="6"/>
              </p:cNvCxnSpPr>
              <p:nvPr/>
            </p:nvCxnSpPr>
            <p:spPr>
              <a:xfrm rot="5400000">
                <a:off x="1679335" y="3701957"/>
                <a:ext cx="315674" cy="214524"/>
              </a:xfrm>
              <a:prstGeom prst="curvedConnector2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9" name="Connecteur : en arc 68">
              <a:extLst>
                <a:ext uri="{FF2B5EF4-FFF2-40B4-BE49-F238E27FC236}">
                  <a16:creationId xmlns:a16="http://schemas.microsoft.com/office/drawing/2014/main" id="{1D488CCA-BDAF-47DB-8DDB-573FF5173E19}"/>
                </a:ext>
              </a:extLst>
            </p:cNvPr>
            <p:cNvCxnSpPr>
              <a:cxnSpLocks/>
              <a:stCxn id="65" idx="6"/>
            </p:cNvCxnSpPr>
            <p:nvPr/>
          </p:nvCxnSpPr>
          <p:spPr>
            <a:xfrm>
              <a:off x="1729910" y="3967056"/>
              <a:ext cx="214525" cy="295472"/>
            </a:xfrm>
            <a:prstGeom prst="curvedConnector2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1" name="ZoneTexte 70">
            <a:extLst>
              <a:ext uri="{FF2B5EF4-FFF2-40B4-BE49-F238E27FC236}">
                <a16:creationId xmlns:a16="http://schemas.microsoft.com/office/drawing/2014/main" id="{6DEE42AD-9E06-4167-8C9A-C14279200B7F}"/>
              </a:ext>
            </a:extLst>
          </p:cNvPr>
          <p:cNvSpPr txBox="1"/>
          <p:nvPr/>
        </p:nvSpPr>
        <p:spPr>
          <a:xfrm>
            <a:off x="5839407" y="6488668"/>
            <a:ext cx="513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11990554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BA14ABF-F741-486C-AB74-1D375778C0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482" y="609600"/>
            <a:ext cx="10916816" cy="1069723"/>
          </a:xfrm>
        </p:spPr>
        <p:txBody>
          <a:bodyPr>
            <a:noAutofit/>
          </a:bodyPr>
          <a:lstStyle/>
          <a:p>
            <a:r>
              <a:rPr lang="fr-FR" sz="4000" b="1" dirty="0"/>
              <a:t>Page </a:t>
            </a:r>
            <a:r>
              <a:rPr lang="fr-FR" sz="4000" b="1" dirty="0" err="1"/>
              <a:t>Ranking</a:t>
            </a:r>
            <a:r>
              <a:rPr lang="fr-FR" sz="4000" b="1" dirty="0"/>
              <a:t> &amp; </a:t>
            </a:r>
            <a:r>
              <a:rPr lang="fr-FR" sz="4000" b="1" dirty="0" err="1"/>
              <a:t>Plotting</a:t>
            </a:r>
            <a:r>
              <a:rPr lang="fr-FR" sz="4000" b="1" dirty="0"/>
              <a:t> </a:t>
            </a:r>
            <a:r>
              <a:rPr lang="fr-FR" sz="4000" b="1" dirty="0" err="1"/>
              <a:t>results</a:t>
            </a:r>
            <a:endParaRPr lang="fr-FR" sz="4000" b="1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97E18C14-B60E-4410-AB91-33806355E8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960" y="2247217"/>
            <a:ext cx="5035420" cy="3776565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03B86ABD-2466-44D5-9DC7-B76DAA72A7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0646" y="2247216"/>
            <a:ext cx="5035420" cy="3776565"/>
          </a:xfrm>
          <a:prstGeom prst="rect">
            <a:avLst/>
          </a:prstGeom>
        </p:spPr>
      </p:pic>
      <p:cxnSp>
        <p:nvCxnSpPr>
          <p:cNvPr id="65" name="Connecteur droit 64">
            <a:extLst>
              <a:ext uri="{FF2B5EF4-FFF2-40B4-BE49-F238E27FC236}">
                <a16:creationId xmlns:a16="http://schemas.microsoft.com/office/drawing/2014/main" id="{B4734AE3-3F76-45EF-9CB4-15B1CE87E08A}"/>
              </a:ext>
            </a:extLst>
          </p:cNvPr>
          <p:cNvCxnSpPr>
            <a:cxnSpLocks/>
          </p:cNvCxnSpPr>
          <p:nvPr/>
        </p:nvCxnSpPr>
        <p:spPr>
          <a:xfrm flipH="1">
            <a:off x="6096000" y="1844541"/>
            <a:ext cx="16026" cy="4234353"/>
          </a:xfrm>
          <a:prstGeom prst="line">
            <a:avLst/>
          </a:prstGeom>
          <a:ln w="19050">
            <a:solidFill>
              <a:srgbClr val="8399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itre 1">
            <a:extLst>
              <a:ext uri="{FF2B5EF4-FFF2-40B4-BE49-F238E27FC236}">
                <a16:creationId xmlns:a16="http://schemas.microsoft.com/office/drawing/2014/main" id="{BBA89098-2413-4EE1-8A65-BF4E7F470FB7}"/>
              </a:ext>
            </a:extLst>
          </p:cNvPr>
          <p:cNvSpPr txBox="1">
            <a:spLocks/>
          </p:cNvSpPr>
          <p:nvPr/>
        </p:nvSpPr>
        <p:spPr>
          <a:xfrm>
            <a:off x="634482" y="1679323"/>
            <a:ext cx="5461518" cy="485285"/>
          </a:xfrm>
          <a:prstGeom prst="rect">
            <a:avLst/>
          </a:prstGeom>
          <a:ln w="19050">
            <a:noFill/>
          </a:ln>
          <a:effectLst/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z="2000" dirty="0"/>
              <a:t>2 repos, 50 </a:t>
            </a:r>
            <a:r>
              <a:rPr lang="fr-FR" sz="2000" dirty="0" err="1"/>
              <a:t>users</a:t>
            </a:r>
            <a:r>
              <a:rPr lang="fr-FR" sz="2000" dirty="0"/>
              <a:t> </a:t>
            </a:r>
            <a:r>
              <a:rPr lang="fr-FR" sz="2000" dirty="0" err="1"/>
              <a:t>each</a:t>
            </a:r>
            <a:r>
              <a:rPr lang="fr-FR" sz="2000" dirty="0"/>
              <a:t> </a:t>
            </a:r>
            <a:r>
              <a:rPr lang="fr-FR" sz="2000" dirty="0" err="1"/>
              <a:t>with</a:t>
            </a:r>
            <a:r>
              <a:rPr lang="fr-FR" sz="2000" dirty="0"/>
              <a:t> 1 commit</a:t>
            </a:r>
          </a:p>
        </p:txBody>
      </p:sp>
      <p:sp>
        <p:nvSpPr>
          <p:cNvPr id="68" name="Titre 1">
            <a:extLst>
              <a:ext uri="{FF2B5EF4-FFF2-40B4-BE49-F238E27FC236}">
                <a16:creationId xmlns:a16="http://schemas.microsoft.com/office/drawing/2014/main" id="{2A2BCE19-768B-406B-BD05-193D3F8C0C83}"/>
              </a:ext>
            </a:extLst>
          </p:cNvPr>
          <p:cNvSpPr txBox="1">
            <a:spLocks/>
          </p:cNvSpPr>
          <p:nvPr/>
        </p:nvSpPr>
        <p:spPr>
          <a:xfrm>
            <a:off x="6112026" y="1679323"/>
            <a:ext cx="5439272" cy="485285"/>
          </a:xfrm>
          <a:prstGeom prst="rect">
            <a:avLst/>
          </a:prstGeom>
          <a:ln w="19050">
            <a:noFill/>
          </a:ln>
          <a:effectLst/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z="2000" dirty="0"/>
              <a:t>26 repos, 500 </a:t>
            </a:r>
            <a:r>
              <a:rPr lang="fr-FR" sz="2000" dirty="0" err="1"/>
              <a:t>users</a:t>
            </a:r>
            <a:r>
              <a:rPr lang="fr-FR" sz="2000" dirty="0"/>
              <a:t> </a:t>
            </a:r>
            <a:r>
              <a:rPr lang="fr-FR" sz="2000" dirty="0" err="1"/>
              <a:t>with</a:t>
            </a:r>
            <a:r>
              <a:rPr lang="fr-FR" sz="2000" dirty="0"/>
              <a:t> </a:t>
            </a:r>
            <a:r>
              <a:rPr lang="fr-FR" sz="2000" dirty="0" err="1"/>
              <a:t>random</a:t>
            </a:r>
            <a:r>
              <a:rPr lang="fr-FR" sz="2000" dirty="0"/>
              <a:t> </a:t>
            </a:r>
            <a:r>
              <a:rPr lang="fr-FR" sz="2000" dirty="0" err="1"/>
              <a:t>commits</a:t>
            </a:r>
            <a:r>
              <a:rPr lang="fr-FR" sz="2000" dirty="0"/>
              <a:t> (1 to 100)</a:t>
            </a:r>
          </a:p>
        </p:txBody>
      </p:sp>
      <p:sp>
        <p:nvSpPr>
          <p:cNvPr id="69" name="ZoneTexte 68">
            <a:extLst>
              <a:ext uri="{FF2B5EF4-FFF2-40B4-BE49-F238E27FC236}">
                <a16:creationId xmlns:a16="http://schemas.microsoft.com/office/drawing/2014/main" id="{EA936DDE-DB05-4343-8C8B-EFD904E8AE93}"/>
              </a:ext>
            </a:extLst>
          </p:cNvPr>
          <p:cNvSpPr txBox="1"/>
          <p:nvPr/>
        </p:nvSpPr>
        <p:spPr>
          <a:xfrm>
            <a:off x="5839407" y="6488668"/>
            <a:ext cx="513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val="2646399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BE768DA-8BD3-4246-8452-BE2F6C4DE7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74571" y="1678678"/>
            <a:ext cx="5442857" cy="862738"/>
          </a:xfrm>
        </p:spPr>
        <p:txBody>
          <a:bodyPr/>
          <a:lstStyle/>
          <a:p>
            <a:r>
              <a:rPr lang="fr-FR" b="1" dirty="0" err="1"/>
              <a:t>Thank</a:t>
            </a:r>
            <a:r>
              <a:rPr lang="fr-FR" b="1" dirty="0"/>
              <a:t> </a:t>
            </a:r>
            <a:r>
              <a:rPr lang="fr-FR" b="1" dirty="0" err="1"/>
              <a:t>you</a:t>
            </a:r>
            <a:r>
              <a:rPr lang="fr-FR" b="1" dirty="0"/>
              <a:t> !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0FDD272F-9E15-44C0-9927-C219CFAB7A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4571" y="2784013"/>
            <a:ext cx="1905795" cy="1905795"/>
          </a:xfrm>
          <a:prstGeom prst="rect">
            <a:avLst/>
          </a:prstGeom>
        </p:spPr>
      </p:pic>
      <p:sp>
        <p:nvSpPr>
          <p:cNvPr id="6" name="Ellipse 5">
            <a:extLst>
              <a:ext uri="{FF2B5EF4-FFF2-40B4-BE49-F238E27FC236}">
                <a16:creationId xmlns:a16="http://schemas.microsoft.com/office/drawing/2014/main" id="{B75AC388-FD43-406C-AE2D-4304622A37BC}"/>
              </a:ext>
            </a:extLst>
          </p:cNvPr>
          <p:cNvSpPr/>
          <p:nvPr/>
        </p:nvSpPr>
        <p:spPr>
          <a:xfrm>
            <a:off x="5915608" y="2743200"/>
            <a:ext cx="720000" cy="720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/>
              <a:t>A</a:t>
            </a:r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8A5AC843-1ED0-44A5-971E-FD18B87F1944}"/>
              </a:ext>
            </a:extLst>
          </p:cNvPr>
          <p:cNvSpPr/>
          <p:nvPr/>
        </p:nvSpPr>
        <p:spPr>
          <a:xfrm>
            <a:off x="6784905" y="3689361"/>
            <a:ext cx="482081" cy="482081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 dirty="0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7B3345E9-AF5F-48FC-A9E2-BBE76AF1CCD4}"/>
              </a:ext>
            </a:extLst>
          </p:cNvPr>
          <p:cNvSpPr/>
          <p:nvPr/>
        </p:nvSpPr>
        <p:spPr>
          <a:xfrm>
            <a:off x="7541453" y="2948473"/>
            <a:ext cx="338166" cy="33816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 dirty="0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FAC882F7-869B-4333-B77F-8F5A7144302D}"/>
              </a:ext>
            </a:extLst>
          </p:cNvPr>
          <p:cNvSpPr/>
          <p:nvPr/>
        </p:nvSpPr>
        <p:spPr>
          <a:xfrm>
            <a:off x="8427096" y="3259917"/>
            <a:ext cx="338166" cy="33816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 dirty="0"/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152A9AF0-AD77-413E-AC4B-C8A2DAE1811A}"/>
              </a:ext>
            </a:extLst>
          </p:cNvPr>
          <p:cNvCxnSpPr>
            <a:stCxn id="6" idx="5"/>
            <a:endCxn id="8" idx="1"/>
          </p:cNvCxnSpPr>
          <p:nvPr/>
        </p:nvCxnSpPr>
        <p:spPr>
          <a:xfrm>
            <a:off x="6530166" y="3357758"/>
            <a:ext cx="325338" cy="402202"/>
          </a:xfrm>
          <a:prstGeom prst="line">
            <a:avLst/>
          </a:prstGeom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D08F56B7-2287-48CE-A57D-A17117162F3B}"/>
              </a:ext>
            </a:extLst>
          </p:cNvPr>
          <p:cNvCxnSpPr>
            <a:cxnSpLocks/>
            <a:stCxn id="9" idx="3"/>
            <a:endCxn id="8" idx="7"/>
          </p:cNvCxnSpPr>
          <p:nvPr/>
        </p:nvCxnSpPr>
        <p:spPr>
          <a:xfrm flipH="1">
            <a:off x="7196387" y="3237116"/>
            <a:ext cx="394589" cy="522844"/>
          </a:xfrm>
          <a:prstGeom prst="line">
            <a:avLst/>
          </a:prstGeom>
          <a:ln w="571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90BD8CDD-E4F3-47B1-AA1B-2A4446B6232F}"/>
              </a:ext>
            </a:extLst>
          </p:cNvPr>
          <p:cNvCxnSpPr>
            <a:cxnSpLocks/>
          </p:cNvCxnSpPr>
          <p:nvPr/>
        </p:nvCxnSpPr>
        <p:spPr>
          <a:xfrm>
            <a:off x="7710536" y="3116560"/>
            <a:ext cx="885643" cy="31244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877DBECE-02AD-45B2-89B1-0A844AA91A65}"/>
              </a:ext>
            </a:extLst>
          </p:cNvPr>
          <p:cNvCxnSpPr>
            <a:cxnSpLocks/>
          </p:cNvCxnSpPr>
          <p:nvPr/>
        </p:nvCxnSpPr>
        <p:spPr>
          <a:xfrm flipV="1">
            <a:off x="8186055" y="3451802"/>
            <a:ext cx="410124" cy="695699"/>
          </a:xfrm>
          <a:prstGeom prst="line">
            <a:avLst/>
          </a:prstGeom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Ellipse 6">
            <a:extLst>
              <a:ext uri="{FF2B5EF4-FFF2-40B4-BE49-F238E27FC236}">
                <a16:creationId xmlns:a16="http://schemas.microsoft.com/office/drawing/2014/main" id="{58883E9A-CD5E-4620-AC09-D46EA578A5D5}"/>
              </a:ext>
            </a:extLst>
          </p:cNvPr>
          <p:cNvSpPr/>
          <p:nvPr/>
        </p:nvSpPr>
        <p:spPr>
          <a:xfrm>
            <a:off x="7945015" y="3930402"/>
            <a:ext cx="482081" cy="482081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/>
              <a:t>Z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4490C77E-FE5C-414D-A636-AFEAA74CBF66}"/>
              </a:ext>
            </a:extLst>
          </p:cNvPr>
          <p:cNvSpPr txBox="1"/>
          <p:nvPr/>
        </p:nvSpPr>
        <p:spPr>
          <a:xfrm>
            <a:off x="2041848" y="5385508"/>
            <a:ext cx="81083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800" dirty="0"/>
              <a:t>Ali </a:t>
            </a:r>
            <a:r>
              <a:rPr lang="fr-FR" sz="4800" dirty="0" err="1"/>
              <a:t>Karooni</a:t>
            </a:r>
            <a:r>
              <a:rPr lang="fr-FR" sz="4800" dirty="0"/>
              <a:t> &amp; Lucas Bergeron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3C138292-3562-473E-A08F-B1DCFA7662D2}"/>
              </a:ext>
            </a:extLst>
          </p:cNvPr>
          <p:cNvSpPr txBox="1"/>
          <p:nvPr/>
        </p:nvSpPr>
        <p:spPr>
          <a:xfrm>
            <a:off x="6102222" y="4812149"/>
            <a:ext cx="37617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err="1">
                <a:solidFill>
                  <a:srgbClr val="83992A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LucBerge</a:t>
            </a:r>
            <a:r>
              <a:rPr lang="fr-FR" sz="2800" dirty="0">
                <a:solidFill>
                  <a:srgbClr val="83992A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/GitHub-</a:t>
            </a:r>
            <a:r>
              <a:rPr lang="fr-FR" sz="2800" dirty="0" err="1">
                <a:solidFill>
                  <a:srgbClr val="83992A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map</a:t>
            </a:r>
            <a:endParaRPr lang="fr-FR" sz="2800" dirty="0">
              <a:solidFill>
                <a:srgbClr val="83992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87091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BA14ABF-F741-486C-AB74-1D375778C0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482" y="609600"/>
            <a:ext cx="10916816" cy="1069723"/>
          </a:xfrm>
        </p:spPr>
        <p:txBody>
          <a:bodyPr>
            <a:noAutofit/>
          </a:bodyPr>
          <a:lstStyle/>
          <a:p>
            <a:r>
              <a:rPr lang="fr-FR" sz="4000" b="1" dirty="0"/>
              <a:t>Page </a:t>
            </a:r>
            <a:r>
              <a:rPr lang="fr-FR" sz="4000" b="1" dirty="0" err="1"/>
              <a:t>Ranking</a:t>
            </a:r>
            <a:r>
              <a:rPr lang="fr-FR" sz="4000" b="1" dirty="0"/>
              <a:t> </a:t>
            </a:r>
            <a:r>
              <a:rPr lang="fr-FR" sz="4000" b="1" dirty="0" err="1"/>
              <a:t>algorithm</a:t>
            </a:r>
            <a:r>
              <a:rPr lang="fr-FR" sz="4000" b="1" dirty="0"/>
              <a:t> – </a:t>
            </a:r>
            <a:r>
              <a:rPr lang="fr-FR" sz="4000" b="1" dirty="0" err="1"/>
              <a:t>Damping</a:t>
            </a:r>
            <a:r>
              <a:rPr lang="fr-FR" sz="4000" b="1" dirty="0"/>
              <a:t> factor</a:t>
            </a:r>
          </a:p>
        </p:txBody>
      </p:sp>
      <p:cxnSp>
        <p:nvCxnSpPr>
          <p:cNvPr id="174" name="Connecteur droit 173">
            <a:extLst>
              <a:ext uri="{FF2B5EF4-FFF2-40B4-BE49-F238E27FC236}">
                <a16:creationId xmlns:a16="http://schemas.microsoft.com/office/drawing/2014/main" id="{9C6C33E9-DDA2-492C-9525-39BD8C5D42B7}"/>
              </a:ext>
            </a:extLst>
          </p:cNvPr>
          <p:cNvCxnSpPr>
            <a:cxnSpLocks/>
          </p:cNvCxnSpPr>
          <p:nvPr/>
        </p:nvCxnSpPr>
        <p:spPr>
          <a:xfrm flipH="1">
            <a:off x="6126355" y="1752423"/>
            <a:ext cx="16026" cy="4234353"/>
          </a:xfrm>
          <a:prstGeom prst="line">
            <a:avLst/>
          </a:prstGeom>
          <a:ln w="19050">
            <a:solidFill>
              <a:srgbClr val="8399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e 3">
            <a:extLst>
              <a:ext uri="{FF2B5EF4-FFF2-40B4-BE49-F238E27FC236}">
                <a16:creationId xmlns:a16="http://schemas.microsoft.com/office/drawing/2014/main" id="{DDA6BAC2-C691-460E-8902-81FE74957C85}"/>
              </a:ext>
            </a:extLst>
          </p:cNvPr>
          <p:cNvGrpSpPr/>
          <p:nvPr/>
        </p:nvGrpSpPr>
        <p:grpSpPr>
          <a:xfrm>
            <a:off x="1014975" y="2449071"/>
            <a:ext cx="4834131" cy="2250451"/>
            <a:chOff x="1154261" y="2449461"/>
            <a:chExt cx="4834131" cy="2250451"/>
          </a:xfrm>
        </p:grpSpPr>
        <p:grpSp>
          <p:nvGrpSpPr>
            <p:cNvPr id="3" name="Groupe 2">
              <a:extLst>
                <a:ext uri="{FF2B5EF4-FFF2-40B4-BE49-F238E27FC236}">
                  <a16:creationId xmlns:a16="http://schemas.microsoft.com/office/drawing/2014/main" id="{86E6733C-98A7-4217-A33D-1CAD5499D13B}"/>
                </a:ext>
              </a:extLst>
            </p:cNvPr>
            <p:cNvGrpSpPr/>
            <p:nvPr/>
          </p:nvGrpSpPr>
          <p:grpSpPr>
            <a:xfrm>
              <a:off x="1154261" y="2449461"/>
              <a:ext cx="4834131" cy="2250451"/>
              <a:chOff x="2465180" y="2111533"/>
              <a:chExt cx="5055862" cy="2353674"/>
            </a:xfrm>
          </p:grpSpPr>
          <p:cxnSp>
            <p:nvCxnSpPr>
              <p:cNvPr id="45" name="Connecteur droit 44">
                <a:extLst>
                  <a:ext uri="{FF2B5EF4-FFF2-40B4-BE49-F238E27FC236}">
                    <a16:creationId xmlns:a16="http://schemas.microsoft.com/office/drawing/2014/main" id="{A4C7C4C6-36CA-4CE3-BC12-BA186937589D}"/>
                  </a:ext>
                </a:extLst>
              </p:cNvPr>
              <p:cNvCxnSpPr>
                <a:cxnSpLocks/>
                <a:stCxn id="110" idx="1"/>
                <a:endCxn id="60" idx="5"/>
              </p:cNvCxnSpPr>
              <p:nvPr/>
            </p:nvCxnSpPr>
            <p:spPr>
              <a:xfrm flipH="1" flipV="1">
                <a:off x="5259812" y="3016798"/>
                <a:ext cx="1355965" cy="543144"/>
              </a:xfrm>
              <a:prstGeom prst="line">
                <a:avLst/>
              </a:prstGeom>
              <a:ln w="285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Ellipse 59">
                <a:extLst>
                  <a:ext uri="{FF2B5EF4-FFF2-40B4-BE49-F238E27FC236}">
                    <a16:creationId xmlns:a16="http://schemas.microsoft.com/office/drawing/2014/main" id="{83D2D1AA-B2CD-48E8-BF5B-310ABB810476}"/>
                  </a:ext>
                </a:extLst>
              </p:cNvPr>
              <p:cNvSpPr/>
              <p:nvPr/>
            </p:nvSpPr>
            <p:spPr>
              <a:xfrm>
                <a:off x="4354547" y="2111533"/>
                <a:ext cx="1060584" cy="1060584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2500" b="1" dirty="0">
                    <a:solidFill>
                      <a:schemeClr val="tx1"/>
                    </a:solidFill>
                  </a:rPr>
                  <a:t>A</a:t>
                </a:r>
              </a:p>
              <a:p>
                <a:pPr algn="ctr"/>
                <a:r>
                  <a:rPr lang="fr-FR" sz="2500" dirty="0">
                    <a:solidFill>
                      <a:srgbClr val="FF0000"/>
                    </a:solidFill>
                  </a:rPr>
                  <a:t>0.33</a:t>
                </a:r>
              </a:p>
            </p:txBody>
          </p:sp>
          <p:cxnSp>
            <p:nvCxnSpPr>
              <p:cNvPr id="87" name="Connecteur droit 86">
                <a:extLst>
                  <a:ext uri="{FF2B5EF4-FFF2-40B4-BE49-F238E27FC236}">
                    <a16:creationId xmlns:a16="http://schemas.microsoft.com/office/drawing/2014/main" id="{5DF0B8CB-34F9-4F05-A9A9-F6C032963D49}"/>
                  </a:ext>
                </a:extLst>
              </p:cNvPr>
              <p:cNvCxnSpPr>
                <a:cxnSpLocks/>
                <a:stCxn id="125" idx="7"/>
                <a:endCxn id="60" idx="3"/>
              </p:cNvCxnSpPr>
              <p:nvPr/>
            </p:nvCxnSpPr>
            <p:spPr>
              <a:xfrm flipV="1">
                <a:off x="3370445" y="3016798"/>
                <a:ext cx="1139421" cy="543144"/>
              </a:xfrm>
              <a:prstGeom prst="line">
                <a:avLst/>
              </a:prstGeom>
              <a:ln w="285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0" name="Ellipse 109">
                <a:extLst>
                  <a:ext uri="{FF2B5EF4-FFF2-40B4-BE49-F238E27FC236}">
                    <a16:creationId xmlns:a16="http://schemas.microsoft.com/office/drawing/2014/main" id="{3C7ABE63-E31A-47AC-9A84-2D026E32C366}"/>
                  </a:ext>
                </a:extLst>
              </p:cNvPr>
              <p:cNvSpPr/>
              <p:nvPr/>
            </p:nvSpPr>
            <p:spPr>
              <a:xfrm>
                <a:off x="6460458" y="3404623"/>
                <a:ext cx="1060584" cy="1060584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2500" b="1" dirty="0">
                    <a:solidFill>
                      <a:schemeClr val="tx1"/>
                    </a:solidFill>
                  </a:rPr>
                  <a:t>c</a:t>
                </a:r>
              </a:p>
              <a:p>
                <a:pPr algn="ctr"/>
                <a:r>
                  <a:rPr lang="fr-FR" sz="2500" dirty="0">
                    <a:solidFill>
                      <a:srgbClr val="FF0000"/>
                    </a:solidFill>
                  </a:rPr>
                  <a:t>0.33</a:t>
                </a:r>
              </a:p>
            </p:txBody>
          </p:sp>
          <p:sp>
            <p:nvSpPr>
              <p:cNvPr id="125" name="Ellipse 124">
                <a:extLst>
                  <a:ext uri="{FF2B5EF4-FFF2-40B4-BE49-F238E27FC236}">
                    <a16:creationId xmlns:a16="http://schemas.microsoft.com/office/drawing/2014/main" id="{8DBA55DC-854C-49CF-84BE-978A8CE7FE96}"/>
                  </a:ext>
                </a:extLst>
              </p:cNvPr>
              <p:cNvSpPr/>
              <p:nvPr/>
            </p:nvSpPr>
            <p:spPr>
              <a:xfrm>
                <a:off x="2465180" y="3404623"/>
                <a:ext cx="1060584" cy="1060584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2500" b="1" dirty="0">
                    <a:solidFill>
                      <a:schemeClr val="tx1"/>
                    </a:solidFill>
                  </a:rPr>
                  <a:t>b</a:t>
                </a:r>
              </a:p>
              <a:p>
                <a:pPr algn="ctr"/>
                <a:r>
                  <a:rPr lang="fr-FR" sz="2500" dirty="0">
                    <a:solidFill>
                      <a:srgbClr val="FF0000"/>
                    </a:solidFill>
                  </a:rPr>
                  <a:t>0.33</a:t>
                </a:r>
              </a:p>
            </p:txBody>
          </p:sp>
          <p:sp>
            <p:nvSpPr>
              <p:cNvPr id="164" name="ZoneTexte 163">
                <a:extLst>
                  <a:ext uri="{FF2B5EF4-FFF2-40B4-BE49-F238E27FC236}">
                    <a16:creationId xmlns:a16="http://schemas.microsoft.com/office/drawing/2014/main" id="{F09C5927-1463-4F64-BF38-5CC76DA7125E}"/>
                  </a:ext>
                </a:extLst>
              </p:cNvPr>
              <p:cNvSpPr txBox="1"/>
              <p:nvPr/>
            </p:nvSpPr>
            <p:spPr>
              <a:xfrm rot="19987499">
                <a:off x="3504918" y="2920698"/>
                <a:ext cx="987210" cy="6759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/>
                  <a:t>&lt; 50%</a:t>
                </a:r>
              </a:p>
              <a:p>
                <a:pPr algn="ctr"/>
                <a:r>
                  <a:rPr lang="fr-FR" dirty="0"/>
                  <a:t>100%&gt;</a:t>
                </a:r>
              </a:p>
            </p:txBody>
          </p:sp>
        </p:grpSp>
        <p:sp>
          <p:nvSpPr>
            <p:cNvPr id="21" name="ZoneTexte 20">
              <a:extLst>
                <a:ext uri="{FF2B5EF4-FFF2-40B4-BE49-F238E27FC236}">
                  <a16:creationId xmlns:a16="http://schemas.microsoft.com/office/drawing/2014/main" id="{2397154C-1036-43EA-8AC7-82C572C4F22E}"/>
                </a:ext>
              </a:extLst>
            </p:cNvPr>
            <p:cNvSpPr txBox="1"/>
            <p:nvPr/>
          </p:nvSpPr>
          <p:spPr>
            <a:xfrm rot="1263790">
              <a:off x="4039837" y="3253555"/>
              <a:ext cx="94391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/>
                <a:t>&lt; 100%</a:t>
              </a:r>
            </a:p>
            <a:p>
              <a:pPr algn="ctr"/>
              <a:r>
                <a:rPr lang="fr-FR" dirty="0"/>
                <a:t>50%&gt;</a:t>
              </a:r>
            </a:p>
          </p:txBody>
        </p:sp>
      </p:grpSp>
      <p:grpSp>
        <p:nvGrpSpPr>
          <p:cNvPr id="30" name="Groupe 29">
            <a:extLst>
              <a:ext uri="{FF2B5EF4-FFF2-40B4-BE49-F238E27FC236}">
                <a16:creationId xmlns:a16="http://schemas.microsoft.com/office/drawing/2014/main" id="{200C58EF-4F7F-4793-8DA6-013AA48BDC3A}"/>
              </a:ext>
            </a:extLst>
          </p:cNvPr>
          <p:cNvGrpSpPr/>
          <p:nvPr/>
        </p:nvGrpSpPr>
        <p:grpSpPr>
          <a:xfrm>
            <a:off x="6419630" y="2449071"/>
            <a:ext cx="4834131" cy="2250451"/>
            <a:chOff x="1154261" y="2449461"/>
            <a:chExt cx="4834131" cy="2250451"/>
          </a:xfrm>
        </p:grpSpPr>
        <p:grpSp>
          <p:nvGrpSpPr>
            <p:cNvPr id="31" name="Groupe 30">
              <a:extLst>
                <a:ext uri="{FF2B5EF4-FFF2-40B4-BE49-F238E27FC236}">
                  <a16:creationId xmlns:a16="http://schemas.microsoft.com/office/drawing/2014/main" id="{BE12DA62-0671-4D13-95B6-9E74AD792D24}"/>
                </a:ext>
              </a:extLst>
            </p:cNvPr>
            <p:cNvGrpSpPr/>
            <p:nvPr/>
          </p:nvGrpSpPr>
          <p:grpSpPr>
            <a:xfrm>
              <a:off x="1154261" y="2449461"/>
              <a:ext cx="4834131" cy="2250451"/>
              <a:chOff x="2465180" y="2111533"/>
              <a:chExt cx="5055862" cy="2353674"/>
            </a:xfrm>
          </p:grpSpPr>
          <p:cxnSp>
            <p:nvCxnSpPr>
              <p:cNvPr id="33" name="Connecteur droit 32">
                <a:extLst>
                  <a:ext uri="{FF2B5EF4-FFF2-40B4-BE49-F238E27FC236}">
                    <a16:creationId xmlns:a16="http://schemas.microsoft.com/office/drawing/2014/main" id="{504B58C1-0FF6-4A7C-BBBD-A4541E93CB6F}"/>
                  </a:ext>
                </a:extLst>
              </p:cNvPr>
              <p:cNvCxnSpPr>
                <a:cxnSpLocks/>
                <a:stCxn id="36" idx="1"/>
                <a:endCxn id="34" idx="5"/>
              </p:cNvCxnSpPr>
              <p:nvPr/>
            </p:nvCxnSpPr>
            <p:spPr>
              <a:xfrm flipH="1" flipV="1">
                <a:off x="5259812" y="3016798"/>
                <a:ext cx="1355965" cy="543144"/>
              </a:xfrm>
              <a:prstGeom prst="line">
                <a:avLst/>
              </a:prstGeom>
              <a:ln w="285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" name="Ellipse 33">
                <a:extLst>
                  <a:ext uri="{FF2B5EF4-FFF2-40B4-BE49-F238E27FC236}">
                    <a16:creationId xmlns:a16="http://schemas.microsoft.com/office/drawing/2014/main" id="{4C5960F3-A5D6-4DEF-9470-1858CE3540E4}"/>
                  </a:ext>
                </a:extLst>
              </p:cNvPr>
              <p:cNvSpPr/>
              <p:nvPr/>
            </p:nvSpPr>
            <p:spPr>
              <a:xfrm>
                <a:off x="4354547" y="2111533"/>
                <a:ext cx="1060584" cy="1060584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2500" b="1" dirty="0">
                    <a:solidFill>
                      <a:schemeClr val="tx1"/>
                    </a:solidFill>
                  </a:rPr>
                  <a:t>A</a:t>
                </a:r>
              </a:p>
              <a:p>
                <a:pPr algn="ctr"/>
                <a:r>
                  <a:rPr lang="fr-FR" sz="2500" dirty="0">
                    <a:solidFill>
                      <a:srgbClr val="FF0000"/>
                    </a:solidFill>
                  </a:rPr>
                  <a:t>0.66</a:t>
                </a:r>
              </a:p>
            </p:txBody>
          </p:sp>
          <p:cxnSp>
            <p:nvCxnSpPr>
              <p:cNvPr id="35" name="Connecteur droit 34">
                <a:extLst>
                  <a:ext uri="{FF2B5EF4-FFF2-40B4-BE49-F238E27FC236}">
                    <a16:creationId xmlns:a16="http://schemas.microsoft.com/office/drawing/2014/main" id="{BFFDEF8B-A375-4B7A-8FB0-F9BB3932AA75}"/>
                  </a:ext>
                </a:extLst>
              </p:cNvPr>
              <p:cNvCxnSpPr>
                <a:cxnSpLocks/>
                <a:stCxn id="37" idx="7"/>
                <a:endCxn id="34" idx="3"/>
              </p:cNvCxnSpPr>
              <p:nvPr/>
            </p:nvCxnSpPr>
            <p:spPr>
              <a:xfrm flipV="1">
                <a:off x="3370445" y="3016798"/>
                <a:ext cx="1139421" cy="543144"/>
              </a:xfrm>
              <a:prstGeom prst="line">
                <a:avLst/>
              </a:prstGeom>
              <a:ln w="285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Ellipse 35">
                <a:extLst>
                  <a:ext uri="{FF2B5EF4-FFF2-40B4-BE49-F238E27FC236}">
                    <a16:creationId xmlns:a16="http://schemas.microsoft.com/office/drawing/2014/main" id="{A37E30ED-F079-4969-AB56-08A316C1F11D}"/>
                  </a:ext>
                </a:extLst>
              </p:cNvPr>
              <p:cNvSpPr/>
              <p:nvPr/>
            </p:nvSpPr>
            <p:spPr>
              <a:xfrm>
                <a:off x="6460458" y="3404623"/>
                <a:ext cx="1060584" cy="1060584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2500" b="1" dirty="0">
                    <a:solidFill>
                      <a:schemeClr val="tx1"/>
                    </a:solidFill>
                  </a:rPr>
                  <a:t>c</a:t>
                </a:r>
              </a:p>
              <a:p>
                <a:pPr algn="ctr"/>
                <a:r>
                  <a:rPr lang="fr-FR" sz="2500" dirty="0">
                    <a:solidFill>
                      <a:srgbClr val="FF0000"/>
                    </a:solidFill>
                  </a:rPr>
                  <a:t>0.16</a:t>
                </a:r>
              </a:p>
            </p:txBody>
          </p:sp>
          <p:sp>
            <p:nvSpPr>
              <p:cNvPr id="37" name="Ellipse 36">
                <a:extLst>
                  <a:ext uri="{FF2B5EF4-FFF2-40B4-BE49-F238E27FC236}">
                    <a16:creationId xmlns:a16="http://schemas.microsoft.com/office/drawing/2014/main" id="{461607DC-E008-4179-9B83-4C79CBCC026A}"/>
                  </a:ext>
                </a:extLst>
              </p:cNvPr>
              <p:cNvSpPr/>
              <p:nvPr/>
            </p:nvSpPr>
            <p:spPr>
              <a:xfrm>
                <a:off x="2465180" y="3404623"/>
                <a:ext cx="1060584" cy="1060584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2500" b="1" dirty="0">
                    <a:solidFill>
                      <a:schemeClr val="tx1"/>
                    </a:solidFill>
                  </a:rPr>
                  <a:t>b</a:t>
                </a:r>
              </a:p>
              <a:p>
                <a:pPr algn="ctr"/>
                <a:r>
                  <a:rPr lang="fr-FR" sz="2500" dirty="0">
                    <a:solidFill>
                      <a:srgbClr val="FF0000"/>
                    </a:solidFill>
                  </a:rPr>
                  <a:t>0.16</a:t>
                </a:r>
              </a:p>
            </p:txBody>
          </p:sp>
          <p:sp>
            <p:nvSpPr>
              <p:cNvPr id="38" name="ZoneTexte 37">
                <a:extLst>
                  <a:ext uri="{FF2B5EF4-FFF2-40B4-BE49-F238E27FC236}">
                    <a16:creationId xmlns:a16="http://schemas.microsoft.com/office/drawing/2014/main" id="{BAC0E186-9EEF-4278-B678-215FEA36884A}"/>
                  </a:ext>
                </a:extLst>
              </p:cNvPr>
              <p:cNvSpPr txBox="1"/>
              <p:nvPr/>
            </p:nvSpPr>
            <p:spPr>
              <a:xfrm rot="19987499">
                <a:off x="3504918" y="2920698"/>
                <a:ext cx="987210" cy="6759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/>
                  <a:t>&lt; 50%</a:t>
                </a:r>
              </a:p>
              <a:p>
                <a:pPr algn="ctr"/>
                <a:r>
                  <a:rPr lang="fr-FR" dirty="0"/>
                  <a:t>100%&gt;</a:t>
                </a:r>
              </a:p>
            </p:txBody>
          </p:sp>
        </p:grpSp>
        <p:sp>
          <p:nvSpPr>
            <p:cNvPr id="32" name="ZoneTexte 31">
              <a:extLst>
                <a:ext uri="{FF2B5EF4-FFF2-40B4-BE49-F238E27FC236}">
                  <a16:creationId xmlns:a16="http://schemas.microsoft.com/office/drawing/2014/main" id="{EDBC1105-11F1-46C6-8288-EBEEE1EFDA12}"/>
                </a:ext>
              </a:extLst>
            </p:cNvPr>
            <p:cNvSpPr txBox="1"/>
            <p:nvPr/>
          </p:nvSpPr>
          <p:spPr>
            <a:xfrm rot="1263790">
              <a:off x="4039837" y="3253555"/>
              <a:ext cx="94391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/>
                <a:t>&lt; 100%</a:t>
              </a:r>
            </a:p>
            <a:p>
              <a:pPr algn="ctr"/>
              <a:r>
                <a:rPr lang="fr-FR" dirty="0"/>
                <a:t>50%&gt;</a:t>
              </a:r>
            </a:p>
          </p:txBody>
        </p:sp>
      </p:grpSp>
      <p:sp>
        <p:nvSpPr>
          <p:cNvPr id="40" name="ZoneTexte 39">
            <a:extLst>
              <a:ext uri="{FF2B5EF4-FFF2-40B4-BE49-F238E27FC236}">
                <a16:creationId xmlns:a16="http://schemas.microsoft.com/office/drawing/2014/main" id="{F156A14F-A9CD-47DE-A024-4E318341D601}"/>
              </a:ext>
            </a:extLst>
          </p:cNvPr>
          <p:cNvSpPr txBox="1"/>
          <p:nvPr/>
        </p:nvSpPr>
        <p:spPr>
          <a:xfrm>
            <a:off x="5839407" y="6488668"/>
            <a:ext cx="513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15858231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BA14ABF-F741-486C-AB74-1D375778C0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482" y="609600"/>
            <a:ext cx="10916816" cy="1069723"/>
          </a:xfrm>
        </p:spPr>
        <p:txBody>
          <a:bodyPr>
            <a:noAutofit/>
          </a:bodyPr>
          <a:lstStyle/>
          <a:p>
            <a:r>
              <a:rPr lang="fr-FR" sz="4000" b="1" dirty="0"/>
              <a:t>Page </a:t>
            </a:r>
            <a:r>
              <a:rPr lang="fr-FR" sz="4000" b="1" dirty="0" err="1"/>
              <a:t>Ranking</a:t>
            </a:r>
            <a:r>
              <a:rPr lang="fr-FR" sz="4000" b="1" dirty="0"/>
              <a:t> </a:t>
            </a:r>
            <a:r>
              <a:rPr lang="fr-FR" sz="4000" b="1" dirty="0" err="1"/>
              <a:t>algorithm</a:t>
            </a:r>
            <a:r>
              <a:rPr lang="fr-FR" sz="4000" b="1" dirty="0"/>
              <a:t> – </a:t>
            </a:r>
            <a:r>
              <a:rPr lang="fr-FR" sz="4000" b="1" dirty="0" err="1"/>
              <a:t>Damping</a:t>
            </a:r>
            <a:r>
              <a:rPr lang="fr-FR" sz="4000" b="1" dirty="0"/>
              <a:t> factor (</a:t>
            </a:r>
            <a:r>
              <a:rPr lang="fr-FR" sz="4000" b="1" dirty="0">
                <a:sym typeface="Symbol" panose="05050102010706020507" pitchFamily="18" charset="2"/>
              </a:rPr>
              <a:t>)</a:t>
            </a:r>
            <a:endParaRPr lang="fr-FR" sz="4000" b="1" dirty="0"/>
          </a:p>
        </p:txBody>
      </p:sp>
      <p:cxnSp>
        <p:nvCxnSpPr>
          <p:cNvPr id="174" name="Connecteur droit 173">
            <a:extLst>
              <a:ext uri="{FF2B5EF4-FFF2-40B4-BE49-F238E27FC236}">
                <a16:creationId xmlns:a16="http://schemas.microsoft.com/office/drawing/2014/main" id="{9C6C33E9-DDA2-492C-9525-39BD8C5D42B7}"/>
              </a:ext>
            </a:extLst>
          </p:cNvPr>
          <p:cNvCxnSpPr>
            <a:cxnSpLocks/>
          </p:cNvCxnSpPr>
          <p:nvPr/>
        </p:nvCxnSpPr>
        <p:spPr>
          <a:xfrm flipH="1">
            <a:off x="6126355" y="1752423"/>
            <a:ext cx="16026" cy="4234353"/>
          </a:xfrm>
          <a:prstGeom prst="line">
            <a:avLst/>
          </a:prstGeom>
          <a:ln w="19050">
            <a:solidFill>
              <a:srgbClr val="8399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08D23D60-9258-424A-BA44-A4B50E46ED77}"/>
              </a:ext>
            </a:extLst>
          </p:cNvPr>
          <p:cNvGrpSpPr/>
          <p:nvPr/>
        </p:nvGrpSpPr>
        <p:grpSpPr>
          <a:xfrm>
            <a:off x="1018957" y="1978484"/>
            <a:ext cx="4834131" cy="3597794"/>
            <a:chOff x="1154261" y="1978486"/>
            <a:chExt cx="4834131" cy="3597794"/>
          </a:xfrm>
        </p:grpSpPr>
        <p:cxnSp>
          <p:nvCxnSpPr>
            <p:cNvPr id="12" name="Connecteur : en arc 11">
              <a:extLst>
                <a:ext uri="{FF2B5EF4-FFF2-40B4-BE49-F238E27FC236}">
                  <a16:creationId xmlns:a16="http://schemas.microsoft.com/office/drawing/2014/main" id="{F58B5E62-37DA-4657-8197-297282F37DD1}"/>
                </a:ext>
              </a:extLst>
            </p:cNvPr>
            <p:cNvCxnSpPr>
              <a:stCxn id="110" idx="2"/>
              <a:endCxn id="110" idx="4"/>
            </p:cNvCxnSpPr>
            <p:nvPr/>
          </p:nvCxnSpPr>
          <p:spPr>
            <a:xfrm rot="10800000" flipH="1" flipV="1">
              <a:off x="4974321" y="4192876"/>
              <a:ext cx="507036" cy="507035"/>
            </a:xfrm>
            <a:prstGeom prst="curvedConnector4">
              <a:avLst>
                <a:gd name="adj1" fmla="val -98453"/>
                <a:gd name="adj2" fmla="val 205814"/>
              </a:avLst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2" name="Groupe 21">
              <a:extLst>
                <a:ext uri="{FF2B5EF4-FFF2-40B4-BE49-F238E27FC236}">
                  <a16:creationId xmlns:a16="http://schemas.microsoft.com/office/drawing/2014/main" id="{9B819C08-BC0D-4E25-856A-B9CE24FE533D}"/>
                </a:ext>
              </a:extLst>
            </p:cNvPr>
            <p:cNvGrpSpPr/>
            <p:nvPr/>
          </p:nvGrpSpPr>
          <p:grpSpPr>
            <a:xfrm>
              <a:off x="1154261" y="1978486"/>
              <a:ext cx="4834131" cy="3597794"/>
              <a:chOff x="1154261" y="1978486"/>
              <a:chExt cx="4834131" cy="3597794"/>
            </a:xfrm>
          </p:grpSpPr>
          <p:grpSp>
            <p:nvGrpSpPr>
              <p:cNvPr id="4" name="Groupe 3">
                <a:extLst>
                  <a:ext uri="{FF2B5EF4-FFF2-40B4-BE49-F238E27FC236}">
                    <a16:creationId xmlns:a16="http://schemas.microsoft.com/office/drawing/2014/main" id="{DDA6BAC2-C691-460E-8902-81FE74957C85}"/>
                  </a:ext>
                </a:extLst>
              </p:cNvPr>
              <p:cNvGrpSpPr/>
              <p:nvPr/>
            </p:nvGrpSpPr>
            <p:grpSpPr>
              <a:xfrm>
                <a:off x="1154261" y="2449461"/>
                <a:ext cx="4834131" cy="2250451"/>
                <a:chOff x="1154261" y="2449461"/>
                <a:chExt cx="4834131" cy="2250451"/>
              </a:xfrm>
            </p:grpSpPr>
            <p:grpSp>
              <p:nvGrpSpPr>
                <p:cNvPr id="3" name="Groupe 2">
                  <a:extLst>
                    <a:ext uri="{FF2B5EF4-FFF2-40B4-BE49-F238E27FC236}">
                      <a16:creationId xmlns:a16="http://schemas.microsoft.com/office/drawing/2014/main" id="{86E6733C-98A7-4217-A33D-1CAD5499D13B}"/>
                    </a:ext>
                  </a:extLst>
                </p:cNvPr>
                <p:cNvGrpSpPr/>
                <p:nvPr/>
              </p:nvGrpSpPr>
              <p:grpSpPr>
                <a:xfrm>
                  <a:off x="1154261" y="2449461"/>
                  <a:ext cx="4834131" cy="2250451"/>
                  <a:chOff x="2465180" y="2111533"/>
                  <a:chExt cx="5055862" cy="2353674"/>
                </a:xfrm>
              </p:grpSpPr>
              <p:cxnSp>
                <p:nvCxnSpPr>
                  <p:cNvPr id="45" name="Connecteur droit 44">
                    <a:extLst>
                      <a:ext uri="{FF2B5EF4-FFF2-40B4-BE49-F238E27FC236}">
                        <a16:creationId xmlns:a16="http://schemas.microsoft.com/office/drawing/2014/main" id="{A4C7C4C6-36CA-4CE3-BC12-BA186937589D}"/>
                      </a:ext>
                    </a:extLst>
                  </p:cNvPr>
                  <p:cNvCxnSpPr>
                    <a:cxnSpLocks/>
                    <a:stCxn id="110" idx="1"/>
                    <a:endCxn id="60" idx="5"/>
                  </p:cNvCxnSpPr>
                  <p:nvPr/>
                </p:nvCxnSpPr>
                <p:spPr>
                  <a:xfrm flipH="1" flipV="1">
                    <a:off x="5259812" y="3016798"/>
                    <a:ext cx="1355965" cy="543144"/>
                  </a:xfrm>
                  <a:prstGeom prst="line">
                    <a:avLst/>
                  </a:prstGeom>
                  <a:ln w="28575"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0" name="Ellipse 59">
                    <a:extLst>
                      <a:ext uri="{FF2B5EF4-FFF2-40B4-BE49-F238E27FC236}">
                        <a16:creationId xmlns:a16="http://schemas.microsoft.com/office/drawing/2014/main" id="{83D2D1AA-B2CD-48E8-BF5B-310ABB810476}"/>
                      </a:ext>
                    </a:extLst>
                  </p:cNvPr>
                  <p:cNvSpPr/>
                  <p:nvPr/>
                </p:nvSpPr>
                <p:spPr>
                  <a:xfrm>
                    <a:off x="4354547" y="2111533"/>
                    <a:ext cx="1060584" cy="1060584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fr-FR" sz="2500" b="1" dirty="0">
                        <a:solidFill>
                          <a:schemeClr val="tx1"/>
                        </a:solidFill>
                      </a:rPr>
                      <a:t>A</a:t>
                    </a:r>
                  </a:p>
                  <a:p>
                    <a:pPr algn="ctr"/>
                    <a:r>
                      <a:rPr lang="fr-FR" sz="2500" dirty="0">
                        <a:solidFill>
                          <a:srgbClr val="FF0000"/>
                        </a:solidFill>
                      </a:rPr>
                      <a:t>0.33</a:t>
                    </a:r>
                  </a:p>
                </p:txBody>
              </p:sp>
              <p:cxnSp>
                <p:nvCxnSpPr>
                  <p:cNvPr id="87" name="Connecteur droit 86">
                    <a:extLst>
                      <a:ext uri="{FF2B5EF4-FFF2-40B4-BE49-F238E27FC236}">
                        <a16:creationId xmlns:a16="http://schemas.microsoft.com/office/drawing/2014/main" id="{5DF0B8CB-34F9-4F05-A9A9-F6C032963D49}"/>
                      </a:ext>
                    </a:extLst>
                  </p:cNvPr>
                  <p:cNvCxnSpPr>
                    <a:cxnSpLocks/>
                    <a:stCxn id="125" idx="7"/>
                    <a:endCxn id="60" idx="3"/>
                  </p:cNvCxnSpPr>
                  <p:nvPr/>
                </p:nvCxnSpPr>
                <p:spPr>
                  <a:xfrm flipV="1">
                    <a:off x="3370445" y="3016798"/>
                    <a:ext cx="1139421" cy="543144"/>
                  </a:xfrm>
                  <a:prstGeom prst="line">
                    <a:avLst/>
                  </a:prstGeom>
                  <a:ln w="28575"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10" name="Ellipse 109">
                    <a:extLst>
                      <a:ext uri="{FF2B5EF4-FFF2-40B4-BE49-F238E27FC236}">
                        <a16:creationId xmlns:a16="http://schemas.microsoft.com/office/drawing/2014/main" id="{3C7ABE63-E31A-47AC-9A84-2D026E32C366}"/>
                      </a:ext>
                    </a:extLst>
                  </p:cNvPr>
                  <p:cNvSpPr/>
                  <p:nvPr/>
                </p:nvSpPr>
                <p:spPr>
                  <a:xfrm>
                    <a:off x="6460458" y="3404623"/>
                    <a:ext cx="1060584" cy="1060584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fr-FR" sz="2500" b="1" dirty="0">
                        <a:solidFill>
                          <a:schemeClr val="tx1"/>
                        </a:solidFill>
                      </a:rPr>
                      <a:t>c</a:t>
                    </a:r>
                  </a:p>
                  <a:p>
                    <a:pPr algn="ctr"/>
                    <a:r>
                      <a:rPr lang="fr-FR" sz="2500" dirty="0">
                        <a:solidFill>
                          <a:srgbClr val="FF0000"/>
                        </a:solidFill>
                      </a:rPr>
                      <a:t>0.33</a:t>
                    </a:r>
                  </a:p>
                </p:txBody>
              </p:sp>
              <p:sp>
                <p:nvSpPr>
                  <p:cNvPr id="125" name="Ellipse 124">
                    <a:extLst>
                      <a:ext uri="{FF2B5EF4-FFF2-40B4-BE49-F238E27FC236}">
                        <a16:creationId xmlns:a16="http://schemas.microsoft.com/office/drawing/2014/main" id="{8DBA55DC-854C-49CF-84BE-978A8CE7FE96}"/>
                      </a:ext>
                    </a:extLst>
                  </p:cNvPr>
                  <p:cNvSpPr/>
                  <p:nvPr/>
                </p:nvSpPr>
                <p:spPr>
                  <a:xfrm>
                    <a:off x="2465180" y="3404623"/>
                    <a:ext cx="1060584" cy="1060584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fr-FR" sz="2500" b="1" dirty="0">
                        <a:solidFill>
                          <a:schemeClr val="tx1"/>
                        </a:solidFill>
                      </a:rPr>
                      <a:t>b</a:t>
                    </a:r>
                  </a:p>
                  <a:p>
                    <a:pPr algn="ctr"/>
                    <a:r>
                      <a:rPr lang="fr-FR" sz="2500" dirty="0">
                        <a:solidFill>
                          <a:srgbClr val="FF0000"/>
                        </a:solidFill>
                      </a:rPr>
                      <a:t>0.33</a:t>
                    </a:r>
                  </a:p>
                </p:txBody>
              </p:sp>
              <p:sp>
                <p:nvSpPr>
                  <p:cNvPr id="164" name="ZoneTexte 163">
                    <a:extLst>
                      <a:ext uri="{FF2B5EF4-FFF2-40B4-BE49-F238E27FC236}">
                        <a16:creationId xmlns:a16="http://schemas.microsoft.com/office/drawing/2014/main" id="{F09C5927-1463-4F64-BF38-5CC76DA7125E}"/>
                      </a:ext>
                    </a:extLst>
                  </p:cNvPr>
                  <p:cNvSpPr txBox="1"/>
                  <p:nvPr/>
                </p:nvSpPr>
                <p:spPr>
                  <a:xfrm rot="19987499">
                    <a:off x="3504918" y="2920698"/>
                    <a:ext cx="987210" cy="6759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fr-FR" dirty="0"/>
                      <a:t>&lt; 10%</a:t>
                    </a:r>
                  </a:p>
                  <a:p>
                    <a:pPr algn="ctr"/>
                    <a:r>
                      <a:rPr lang="fr-FR" dirty="0"/>
                      <a:t>20%&gt;</a:t>
                    </a:r>
                  </a:p>
                </p:txBody>
              </p:sp>
            </p:grpSp>
            <p:sp>
              <p:nvSpPr>
                <p:cNvPr id="21" name="ZoneTexte 20">
                  <a:extLst>
                    <a:ext uri="{FF2B5EF4-FFF2-40B4-BE49-F238E27FC236}">
                      <a16:creationId xmlns:a16="http://schemas.microsoft.com/office/drawing/2014/main" id="{2397154C-1036-43EA-8AC7-82C572C4F22E}"/>
                    </a:ext>
                  </a:extLst>
                </p:cNvPr>
                <p:cNvSpPr txBox="1"/>
                <p:nvPr/>
              </p:nvSpPr>
              <p:spPr>
                <a:xfrm rot="1263790">
                  <a:off x="4039837" y="3253555"/>
                  <a:ext cx="943915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fr-FR" dirty="0"/>
                    <a:t>&lt; 20%</a:t>
                  </a:r>
                </a:p>
                <a:p>
                  <a:pPr algn="ctr"/>
                  <a:r>
                    <a:rPr lang="fr-FR" dirty="0"/>
                    <a:t>10%&gt;</a:t>
                  </a:r>
                </a:p>
              </p:txBody>
            </p:sp>
          </p:grpSp>
          <p:cxnSp>
            <p:nvCxnSpPr>
              <p:cNvPr id="6" name="Connecteur : en arc 5">
                <a:extLst>
                  <a:ext uri="{FF2B5EF4-FFF2-40B4-BE49-F238E27FC236}">
                    <a16:creationId xmlns:a16="http://schemas.microsoft.com/office/drawing/2014/main" id="{B08ECA1B-8F7F-405F-8534-DD200A4866B5}"/>
                  </a:ext>
                </a:extLst>
              </p:cNvPr>
              <p:cNvCxnSpPr>
                <a:stCxn id="125" idx="6"/>
                <a:endCxn id="125" idx="4"/>
              </p:cNvCxnSpPr>
              <p:nvPr/>
            </p:nvCxnSpPr>
            <p:spPr>
              <a:xfrm flipH="1">
                <a:off x="1661297" y="4192877"/>
                <a:ext cx="507035" cy="507035"/>
              </a:xfrm>
              <a:prstGeom prst="curvedConnector4">
                <a:avLst>
                  <a:gd name="adj1" fmla="val -100293"/>
                  <a:gd name="adj2" fmla="val 192932"/>
                </a:avLst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Connecteur : en arc 17">
                <a:extLst>
                  <a:ext uri="{FF2B5EF4-FFF2-40B4-BE49-F238E27FC236}">
                    <a16:creationId xmlns:a16="http://schemas.microsoft.com/office/drawing/2014/main" id="{FC3F70CD-A3CA-446E-A5D0-457C5B41C8B3}"/>
                  </a:ext>
                </a:extLst>
              </p:cNvPr>
              <p:cNvCxnSpPr>
                <a:stCxn id="60" idx="2"/>
                <a:endCxn id="60" idx="0"/>
              </p:cNvCxnSpPr>
              <p:nvPr/>
            </p:nvCxnSpPr>
            <p:spPr>
              <a:xfrm rot="10800000" flipH="1">
                <a:off x="2960768" y="2449461"/>
                <a:ext cx="507036" cy="507036"/>
              </a:xfrm>
              <a:prstGeom prst="curvedConnector4">
                <a:avLst>
                  <a:gd name="adj1" fmla="val -100293"/>
                  <a:gd name="adj2" fmla="val 209494"/>
                </a:avLst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ZoneTexte 38">
                <a:extLst>
                  <a:ext uri="{FF2B5EF4-FFF2-40B4-BE49-F238E27FC236}">
                    <a16:creationId xmlns:a16="http://schemas.microsoft.com/office/drawing/2014/main" id="{04D4A17F-0213-456C-9C60-067BD456396C}"/>
                  </a:ext>
                </a:extLst>
              </p:cNvPr>
              <p:cNvSpPr txBox="1"/>
              <p:nvPr/>
            </p:nvSpPr>
            <p:spPr>
              <a:xfrm>
                <a:off x="1609578" y="5206948"/>
                <a:ext cx="111750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/>
                  <a:t>80% = </a:t>
                </a:r>
                <a:r>
                  <a:rPr lang="fr-FR" dirty="0">
                    <a:sym typeface="Symbol" panose="05050102010706020507" pitchFamily="18" charset="2"/>
                  </a:rPr>
                  <a:t></a:t>
                </a:r>
                <a:endParaRPr lang="fr-FR" dirty="0"/>
              </a:p>
            </p:txBody>
          </p:sp>
          <p:sp>
            <p:nvSpPr>
              <p:cNvPr id="41" name="ZoneTexte 40">
                <a:extLst>
                  <a:ext uri="{FF2B5EF4-FFF2-40B4-BE49-F238E27FC236}">
                    <a16:creationId xmlns:a16="http://schemas.microsoft.com/office/drawing/2014/main" id="{C7E00D93-7A19-4B04-BA90-F24BF30B39D6}"/>
                  </a:ext>
                </a:extLst>
              </p:cNvPr>
              <p:cNvSpPr txBox="1"/>
              <p:nvPr/>
            </p:nvSpPr>
            <p:spPr>
              <a:xfrm>
                <a:off x="4363849" y="5206946"/>
                <a:ext cx="111750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/>
                  <a:t>80% = </a:t>
                </a:r>
                <a:r>
                  <a:rPr lang="fr-FR" dirty="0">
                    <a:sym typeface="Symbol" panose="05050102010706020507" pitchFamily="18" charset="2"/>
                  </a:rPr>
                  <a:t></a:t>
                </a:r>
                <a:endParaRPr lang="fr-FR" dirty="0"/>
              </a:p>
            </p:txBody>
          </p:sp>
          <p:sp>
            <p:nvSpPr>
              <p:cNvPr id="42" name="ZoneTexte 41">
                <a:extLst>
                  <a:ext uri="{FF2B5EF4-FFF2-40B4-BE49-F238E27FC236}">
                    <a16:creationId xmlns:a16="http://schemas.microsoft.com/office/drawing/2014/main" id="{8F8DD280-C0B1-4330-A2C0-7C2A37FB6996}"/>
                  </a:ext>
                </a:extLst>
              </p:cNvPr>
              <p:cNvSpPr txBox="1"/>
              <p:nvPr/>
            </p:nvSpPr>
            <p:spPr>
              <a:xfrm>
                <a:off x="1494534" y="1978486"/>
                <a:ext cx="111750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/>
                  <a:t>80% = </a:t>
                </a:r>
                <a:r>
                  <a:rPr lang="fr-FR" dirty="0">
                    <a:sym typeface="Symbol" panose="05050102010706020507" pitchFamily="18" charset="2"/>
                  </a:rPr>
                  <a:t></a:t>
                </a:r>
                <a:endParaRPr lang="fr-FR" dirty="0"/>
              </a:p>
            </p:txBody>
          </p:sp>
        </p:grpSp>
      </p:grpSp>
      <p:grpSp>
        <p:nvGrpSpPr>
          <p:cNvPr id="65" name="Groupe 64">
            <a:extLst>
              <a:ext uri="{FF2B5EF4-FFF2-40B4-BE49-F238E27FC236}">
                <a16:creationId xmlns:a16="http://schemas.microsoft.com/office/drawing/2014/main" id="{00D1B80E-2415-4A1E-8890-3B6DFD81D6AE}"/>
              </a:ext>
            </a:extLst>
          </p:cNvPr>
          <p:cNvGrpSpPr/>
          <p:nvPr/>
        </p:nvGrpSpPr>
        <p:grpSpPr>
          <a:xfrm>
            <a:off x="6415648" y="1978482"/>
            <a:ext cx="4834131" cy="3597794"/>
            <a:chOff x="1154261" y="1978486"/>
            <a:chExt cx="4834131" cy="3597794"/>
          </a:xfrm>
        </p:grpSpPr>
        <p:cxnSp>
          <p:nvCxnSpPr>
            <p:cNvPr id="66" name="Connecteur : en arc 65">
              <a:extLst>
                <a:ext uri="{FF2B5EF4-FFF2-40B4-BE49-F238E27FC236}">
                  <a16:creationId xmlns:a16="http://schemas.microsoft.com/office/drawing/2014/main" id="{F77904A1-E113-455F-BDCB-6D064758EFC4}"/>
                </a:ext>
              </a:extLst>
            </p:cNvPr>
            <p:cNvCxnSpPr>
              <a:stCxn id="79" idx="2"/>
              <a:endCxn id="79" idx="4"/>
            </p:cNvCxnSpPr>
            <p:nvPr/>
          </p:nvCxnSpPr>
          <p:spPr>
            <a:xfrm rot="10800000" flipH="1" flipV="1">
              <a:off x="4974321" y="4192876"/>
              <a:ext cx="507036" cy="507035"/>
            </a:xfrm>
            <a:prstGeom prst="curvedConnector4">
              <a:avLst>
                <a:gd name="adj1" fmla="val -98453"/>
                <a:gd name="adj2" fmla="val 205814"/>
              </a:avLst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7" name="Groupe 66">
              <a:extLst>
                <a:ext uri="{FF2B5EF4-FFF2-40B4-BE49-F238E27FC236}">
                  <a16:creationId xmlns:a16="http://schemas.microsoft.com/office/drawing/2014/main" id="{CE264B2D-1F36-428F-8D6F-D542BE116F1C}"/>
                </a:ext>
              </a:extLst>
            </p:cNvPr>
            <p:cNvGrpSpPr/>
            <p:nvPr/>
          </p:nvGrpSpPr>
          <p:grpSpPr>
            <a:xfrm>
              <a:off x="1154261" y="1978486"/>
              <a:ext cx="4834131" cy="3597794"/>
              <a:chOff x="1154261" y="1978486"/>
              <a:chExt cx="4834131" cy="3597794"/>
            </a:xfrm>
          </p:grpSpPr>
          <p:grpSp>
            <p:nvGrpSpPr>
              <p:cNvPr id="68" name="Groupe 67">
                <a:extLst>
                  <a:ext uri="{FF2B5EF4-FFF2-40B4-BE49-F238E27FC236}">
                    <a16:creationId xmlns:a16="http://schemas.microsoft.com/office/drawing/2014/main" id="{B08174F0-6CF1-495F-B722-CFFCCEE6D70B}"/>
                  </a:ext>
                </a:extLst>
              </p:cNvPr>
              <p:cNvGrpSpPr/>
              <p:nvPr/>
            </p:nvGrpSpPr>
            <p:grpSpPr>
              <a:xfrm>
                <a:off x="1154261" y="2449461"/>
                <a:ext cx="4834131" cy="2250451"/>
                <a:chOff x="1154261" y="2449461"/>
                <a:chExt cx="4834131" cy="2250451"/>
              </a:xfrm>
            </p:grpSpPr>
            <p:grpSp>
              <p:nvGrpSpPr>
                <p:cNvPr id="74" name="Groupe 73">
                  <a:extLst>
                    <a:ext uri="{FF2B5EF4-FFF2-40B4-BE49-F238E27FC236}">
                      <a16:creationId xmlns:a16="http://schemas.microsoft.com/office/drawing/2014/main" id="{6E2E3919-2A66-4ED9-AFFA-2FF7D399C4F1}"/>
                    </a:ext>
                  </a:extLst>
                </p:cNvPr>
                <p:cNvGrpSpPr/>
                <p:nvPr/>
              </p:nvGrpSpPr>
              <p:grpSpPr>
                <a:xfrm>
                  <a:off x="1154261" y="2449461"/>
                  <a:ext cx="4834131" cy="2250451"/>
                  <a:chOff x="2465180" y="2111533"/>
                  <a:chExt cx="5055862" cy="2353674"/>
                </a:xfrm>
              </p:grpSpPr>
              <p:cxnSp>
                <p:nvCxnSpPr>
                  <p:cNvPr id="76" name="Connecteur droit 75">
                    <a:extLst>
                      <a:ext uri="{FF2B5EF4-FFF2-40B4-BE49-F238E27FC236}">
                        <a16:creationId xmlns:a16="http://schemas.microsoft.com/office/drawing/2014/main" id="{A275AB01-E0CB-4D6B-A32E-0422E0031234}"/>
                      </a:ext>
                    </a:extLst>
                  </p:cNvPr>
                  <p:cNvCxnSpPr>
                    <a:cxnSpLocks/>
                    <a:stCxn id="79" idx="1"/>
                    <a:endCxn id="77" idx="5"/>
                  </p:cNvCxnSpPr>
                  <p:nvPr/>
                </p:nvCxnSpPr>
                <p:spPr>
                  <a:xfrm flipH="1" flipV="1">
                    <a:off x="5259812" y="3016798"/>
                    <a:ext cx="1355965" cy="543144"/>
                  </a:xfrm>
                  <a:prstGeom prst="line">
                    <a:avLst/>
                  </a:prstGeom>
                  <a:ln w="28575"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77" name="Ellipse 76">
                    <a:extLst>
                      <a:ext uri="{FF2B5EF4-FFF2-40B4-BE49-F238E27FC236}">
                        <a16:creationId xmlns:a16="http://schemas.microsoft.com/office/drawing/2014/main" id="{59B7BEC3-5773-484B-8675-363EE6EEFCA3}"/>
                      </a:ext>
                    </a:extLst>
                  </p:cNvPr>
                  <p:cNvSpPr/>
                  <p:nvPr/>
                </p:nvSpPr>
                <p:spPr>
                  <a:xfrm>
                    <a:off x="4354547" y="2111533"/>
                    <a:ext cx="1060584" cy="1060584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fr-FR" sz="2500" b="1" dirty="0">
                        <a:solidFill>
                          <a:schemeClr val="tx1"/>
                        </a:solidFill>
                      </a:rPr>
                      <a:t>A</a:t>
                    </a:r>
                  </a:p>
                  <a:p>
                    <a:pPr algn="ctr"/>
                    <a:r>
                      <a:rPr lang="fr-FR" sz="2500" dirty="0">
                        <a:solidFill>
                          <a:srgbClr val="FF0000"/>
                        </a:solidFill>
                      </a:rPr>
                      <a:t>0.4</a:t>
                    </a:r>
                  </a:p>
                </p:txBody>
              </p:sp>
              <p:cxnSp>
                <p:nvCxnSpPr>
                  <p:cNvPr id="78" name="Connecteur droit 77">
                    <a:extLst>
                      <a:ext uri="{FF2B5EF4-FFF2-40B4-BE49-F238E27FC236}">
                        <a16:creationId xmlns:a16="http://schemas.microsoft.com/office/drawing/2014/main" id="{E6DE27E4-ED96-4046-892E-6398BED4D9AA}"/>
                      </a:ext>
                    </a:extLst>
                  </p:cNvPr>
                  <p:cNvCxnSpPr>
                    <a:cxnSpLocks/>
                    <a:stCxn id="80" idx="7"/>
                    <a:endCxn id="77" idx="3"/>
                  </p:cNvCxnSpPr>
                  <p:nvPr/>
                </p:nvCxnSpPr>
                <p:spPr>
                  <a:xfrm flipV="1">
                    <a:off x="3370445" y="3016798"/>
                    <a:ext cx="1139421" cy="543144"/>
                  </a:xfrm>
                  <a:prstGeom prst="line">
                    <a:avLst/>
                  </a:prstGeom>
                  <a:ln w="28575"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79" name="Ellipse 78">
                    <a:extLst>
                      <a:ext uri="{FF2B5EF4-FFF2-40B4-BE49-F238E27FC236}">
                        <a16:creationId xmlns:a16="http://schemas.microsoft.com/office/drawing/2014/main" id="{B5DA179C-DAF6-43DA-B7A1-5CCE67557414}"/>
                      </a:ext>
                    </a:extLst>
                  </p:cNvPr>
                  <p:cNvSpPr/>
                  <p:nvPr/>
                </p:nvSpPr>
                <p:spPr>
                  <a:xfrm>
                    <a:off x="6460458" y="3404623"/>
                    <a:ext cx="1060584" cy="1060584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fr-FR" sz="2500" b="1" dirty="0">
                        <a:solidFill>
                          <a:schemeClr val="tx1"/>
                        </a:solidFill>
                      </a:rPr>
                      <a:t>c</a:t>
                    </a:r>
                  </a:p>
                  <a:p>
                    <a:pPr algn="ctr"/>
                    <a:r>
                      <a:rPr lang="fr-FR" sz="2500" dirty="0">
                        <a:solidFill>
                          <a:srgbClr val="FF0000"/>
                        </a:solidFill>
                      </a:rPr>
                      <a:t>0.3</a:t>
                    </a:r>
                  </a:p>
                </p:txBody>
              </p:sp>
              <p:sp>
                <p:nvSpPr>
                  <p:cNvPr id="80" name="Ellipse 79">
                    <a:extLst>
                      <a:ext uri="{FF2B5EF4-FFF2-40B4-BE49-F238E27FC236}">
                        <a16:creationId xmlns:a16="http://schemas.microsoft.com/office/drawing/2014/main" id="{AB6DA2B8-74E9-45C7-9BC5-090E97C5FB84}"/>
                      </a:ext>
                    </a:extLst>
                  </p:cNvPr>
                  <p:cNvSpPr/>
                  <p:nvPr/>
                </p:nvSpPr>
                <p:spPr>
                  <a:xfrm>
                    <a:off x="2465180" y="3404623"/>
                    <a:ext cx="1060584" cy="1060584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fr-FR" sz="2500" b="1" dirty="0">
                        <a:solidFill>
                          <a:schemeClr val="tx1"/>
                        </a:solidFill>
                      </a:rPr>
                      <a:t>b</a:t>
                    </a:r>
                  </a:p>
                  <a:p>
                    <a:pPr algn="ctr"/>
                    <a:r>
                      <a:rPr lang="fr-FR" sz="2500" dirty="0">
                        <a:solidFill>
                          <a:srgbClr val="FF0000"/>
                        </a:solidFill>
                      </a:rPr>
                      <a:t>0.3</a:t>
                    </a:r>
                  </a:p>
                </p:txBody>
              </p:sp>
              <p:sp>
                <p:nvSpPr>
                  <p:cNvPr id="81" name="ZoneTexte 80">
                    <a:extLst>
                      <a:ext uri="{FF2B5EF4-FFF2-40B4-BE49-F238E27FC236}">
                        <a16:creationId xmlns:a16="http://schemas.microsoft.com/office/drawing/2014/main" id="{C00C3137-33C3-4153-80E3-54F404209137}"/>
                      </a:ext>
                    </a:extLst>
                  </p:cNvPr>
                  <p:cNvSpPr txBox="1"/>
                  <p:nvPr/>
                </p:nvSpPr>
                <p:spPr>
                  <a:xfrm rot="19987499">
                    <a:off x="3504918" y="2920698"/>
                    <a:ext cx="987210" cy="6759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fr-FR" dirty="0"/>
                      <a:t>&lt; 10%</a:t>
                    </a:r>
                  </a:p>
                  <a:p>
                    <a:pPr algn="ctr"/>
                    <a:r>
                      <a:rPr lang="fr-FR" dirty="0"/>
                      <a:t>20%&gt;</a:t>
                    </a:r>
                  </a:p>
                </p:txBody>
              </p:sp>
            </p:grpSp>
            <p:sp>
              <p:nvSpPr>
                <p:cNvPr id="75" name="ZoneTexte 74">
                  <a:extLst>
                    <a:ext uri="{FF2B5EF4-FFF2-40B4-BE49-F238E27FC236}">
                      <a16:creationId xmlns:a16="http://schemas.microsoft.com/office/drawing/2014/main" id="{516180B9-7960-40DB-A83A-648778F65A11}"/>
                    </a:ext>
                  </a:extLst>
                </p:cNvPr>
                <p:cNvSpPr txBox="1"/>
                <p:nvPr/>
              </p:nvSpPr>
              <p:spPr>
                <a:xfrm rot="1263790">
                  <a:off x="4039837" y="3253555"/>
                  <a:ext cx="943915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fr-FR" dirty="0"/>
                    <a:t>&lt; 20%</a:t>
                  </a:r>
                </a:p>
                <a:p>
                  <a:pPr algn="ctr"/>
                  <a:r>
                    <a:rPr lang="fr-FR" dirty="0"/>
                    <a:t>10%&gt;</a:t>
                  </a:r>
                </a:p>
              </p:txBody>
            </p:sp>
          </p:grpSp>
          <p:cxnSp>
            <p:nvCxnSpPr>
              <p:cNvPr id="69" name="Connecteur : en arc 68">
                <a:extLst>
                  <a:ext uri="{FF2B5EF4-FFF2-40B4-BE49-F238E27FC236}">
                    <a16:creationId xmlns:a16="http://schemas.microsoft.com/office/drawing/2014/main" id="{87ABFEAC-C28E-40DA-832F-5F77E784D130}"/>
                  </a:ext>
                </a:extLst>
              </p:cNvPr>
              <p:cNvCxnSpPr>
                <a:stCxn id="80" idx="6"/>
                <a:endCxn id="80" idx="4"/>
              </p:cNvCxnSpPr>
              <p:nvPr/>
            </p:nvCxnSpPr>
            <p:spPr>
              <a:xfrm flipH="1">
                <a:off x="1661297" y="4192877"/>
                <a:ext cx="507035" cy="507035"/>
              </a:xfrm>
              <a:prstGeom prst="curvedConnector4">
                <a:avLst>
                  <a:gd name="adj1" fmla="val -100293"/>
                  <a:gd name="adj2" fmla="val 192932"/>
                </a:avLst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Connecteur : en arc 69">
                <a:extLst>
                  <a:ext uri="{FF2B5EF4-FFF2-40B4-BE49-F238E27FC236}">
                    <a16:creationId xmlns:a16="http://schemas.microsoft.com/office/drawing/2014/main" id="{67038DFE-FB9E-4852-B37F-9439F1057048}"/>
                  </a:ext>
                </a:extLst>
              </p:cNvPr>
              <p:cNvCxnSpPr>
                <a:stCxn id="77" idx="2"/>
                <a:endCxn id="77" idx="0"/>
              </p:cNvCxnSpPr>
              <p:nvPr/>
            </p:nvCxnSpPr>
            <p:spPr>
              <a:xfrm rot="10800000" flipH="1">
                <a:off x="2960768" y="2449461"/>
                <a:ext cx="507036" cy="507036"/>
              </a:xfrm>
              <a:prstGeom prst="curvedConnector4">
                <a:avLst>
                  <a:gd name="adj1" fmla="val -100293"/>
                  <a:gd name="adj2" fmla="val 209494"/>
                </a:avLst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1" name="ZoneTexte 70">
                <a:extLst>
                  <a:ext uri="{FF2B5EF4-FFF2-40B4-BE49-F238E27FC236}">
                    <a16:creationId xmlns:a16="http://schemas.microsoft.com/office/drawing/2014/main" id="{9CE52751-C8EE-4D9C-84DB-63CF071D9E6D}"/>
                  </a:ext>
                </a:extLst>
              </p:cNvPr>
              <p:cNvSpPr txBox="1"/>
              <p:nvPr/>
            </p:nvSpPr>
            <p:spPr>
              <a:xfrm>
                <a:off x="1609578" y="5206948"/>
                <a:ext cx="111750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/>
                  <a:t>80% = </a:t>
                </a:r>
                <a:r>
                  <a:rPr lang="fr-FR" dirty="0">
                    <a:sym typeface="Symbol" panose="05050102010706020507" pitchFamily="18" charset="2"/>
                  </a:rPr>
                  <a:t></a:t>
                </a:r>
                <a:endParaRPr lang="fr-FR" dirty="0"/>
              </a:p>
            </p:txBody>
          </p:sp>
          <p:sp>
            <p:nvSpPr>
              <p:cNvPr id="72" name="ZoneTexte 71">
                <a:extLst>
                  <a:ext uri="{FF2B5EF4-FFF2-40B4-BE49-F238E27FC236}">
                    <a16:creationId xmlns:a16="http://schemas.microsoft.com/office/drawing/2014/main" id="{B2B484CD-A028-4890-92ED-1BC316F47A1E}"/>
                  </a:ext>
                </a:extLst>
              </p:cNvPr>
              <p:cNvSpPr txBox="1"/>
              <p:nvPr/>
            </p:nvSpPr>
            <p:spPr>
              <a:xfrm>
                <a:off x="4363849" y="5206946"/>
                <a:ext cx="111750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/>
                  <a:t>80% = </a:t>
                </a:r>
                <a:r>
                  <a:rPr lang="fr-FR" dirty="0">
                    <a:sym typeface="Symbol" panose="05050102010706020507" pitchFamily="18" charset="2"/>
                  </a:rPr>
                  <a:t></a:t>
                </a:r>
                <a:endParaRPr lang="fr-FR" dirty="0"/>
              </a:p>
            </p:txBody>
          </p:sp>
          <p:sp>
            <p:nvSpPr>
              <p:cNvPr id="73" name="ZoneTexte 72">
                <a:extLst>
                  <a:ext uri="{FF2B5EF4-FFF2-40B4-BE49-F238E27FC236}">
                    <a16:creationId xmlns:a16="http://schemas.microsoft.com/office/drawing/2014/main" id="{75CC953A-6172-4B36-8CDB-4D830643AB17}"/>
                  </a:ext>
                </a:extLst>
              </p:cNvPr>
              <p:cNvSpPr txBox="1"/>
              <p:nvPr/>
            </p:nvSpPr>
            <p:spPr>
              <a:xfrm>
                <a:off x="1494534" y="1978486"/>
                <a:ext cx="111750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/>
                  <a:t>80% = </a:t>
                </a:r>
                <a:r>
                  <a:rPr lang="fr-FR" dirty="0">
                    <a:sym typeface="Symbol" panose="05050102010706020507" pitchFamily="18" charset="2"/>
                  </a:rPr>
                  <a:t></a:t>
                </a:r>
                <a:endParaRPr lang="fr-FR" dirty="0"/>
              </a:p>
            </p:txBody>
          </p:sp>
        </p:grpSp>
      </p:grpSp>
      <p:sp>
        <p:nvSpPr>
          <p:cNvPr id="82" name="ZoneTexte 81">
            <a:extLst>
              <a:ext uri="{FF2B5EF4-FFF2-40B4-BE49-F238E27FC236}">
                <a16:creationId xmlns:a16="http://schemas.microsoft.com/office/drawing/2014/main" id="{23DBF758-FF18-419F-8FB4-889A4436C0A4}"/>
              </a:ext>
            </a:extLst>
          </p:cNvPr>
          <p:cNvSpPr txBox="1"/>
          <p:nvPr/>
        </p:nvSpPr>
        <p:spPr>
          <a:xfrm>
            <a:off x="5839407" y="6488668"/>
            <a:ext cx="513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19</a:t>
            </a:r>
          </a:p>
        </p:txBody>
      </p:sp>
    </p:spTree>
    <p:extLst>
      <p:ext uri="{BB962C8B-B14F-4D97-AF65-F5344CB8AC3E}">
        <p14:creationId xmlns:p14="http://schemas.microsoft.com/office/powerpoint/2010/main" val="2533631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BA14ABF-F741-486C-AB74-1D375778C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/>
              <a:t>The internet </a:t>
            </a:r>
            <a:r>
              <a:rPr lang="fr-FR" b="1" dirty="0" err="1"/>
              <a:t>map</a:t>
            </a:r>
            <a:endParaRPr lang="fr-FR" b="1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9FFA304-B549-4519-8FE4-524DB0FDA32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625" t="32788" r="10625" b="13197"/>
          <a:stretch/>
        </p:blipFill>
        <p:spPr>
          <a:xfrm>
            <a:off x="1295401" y="2080727"/>
            <a:ext cx="9601196" cy="3704253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9A51EFF9-A00D-41DF-BBA4-A08648F23B55}"/>
              </a:ext>
            </a:extLst>
          </p:cNvPr>
          <p:cNvSpPr txBox="1"/>
          <p:nvPr/>
        </p:nvSpPr>
        <p:spPr>
          <a:xfrm>
            <a:off x="5839407" y="6488668"/>
            <a:ext cx="513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0774407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BA14ABF-F741-486C-AB74-1D375778C0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1" y="607972"/>
            <a:ext cx="9601196" cy="1069723"/>
          </a:xfrm>
        </p:spPr>
        <p:txBody>
          <a:bodyPr/>
          <a:lstStyle/>
          <a:p>
            <a:r>
              <a:rPr lang="fr-FR" b="1" dirty="0"/>
              <a:t>Our objectives</a:t>
            </a: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97E7A129-E7B0-4C6A-8551-60DE2594E745}"/>
              </a:ext>
            </a:extLst>
          </p:cNvPr>
          <p:cNvSpPr/>
          <p:nvPr/>
        </p:nvSpPr>
        <p:spPr>
          <a:xfrm>
            <a:off x="5289481" y="3408449"/>
            <a:ext cx="572276" cy="57227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500" dirty="0"/>
              <a:t>a</a:t>
            </a:r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2F58E2C4-4C52-4181-88B6-931A6A1A6A60}"/>
              </a:ext>
            </a:extLst>
          </p:cNvPr>
          <p:cNvSpPr/>
          <p:nvPr/>
        </p:nvSpPr>
        <p:spPr>
          <a:xfrm flipH="1">
            <a:off x="8977611" y="3145805"/>
            <a:ext cx="304800" cy="3048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/>
              <a:t>D</a:t>
            </a:r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33ADA71B-DADD-4BF3-85D6-3CDE82C2C694}"/>
              </a:ext>
            </a:extLst>
          </p:cNvPr>
          <p:cNvSpPr/>
          <p:nvPr/>
        </p:nvSpPr>
        <p:spPr>
          <a:xfrm>
            <a:off x="6201094" y="3893521"/>
            <a:ext cx="657835" cy="657835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500" dirty="0"/>
              <a:t>b</a:t>
            </a:r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D9ADC72F-81B6-4BE3-BDAD-66BD1AA55584}"/>
              </a:ext>
            </a:extLst>
          </p:cNvPr>
          <p:cNvSpPr/>
          <p:nvPr/>
        </p:nvSpPr>
        <p:spPr>
          <a:xfrm>
            <a:off x="8350901" y="2143110"/>
            <a:ext cx="390361" cy="390361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d</a:t>
            </a:r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076ABE08-5BBA-494B-939D-C081EE8B46A7}"/>
              </a:ext>
            </a:extLst>
          </p:cNvPr>
          <p:cNvSpPr/>
          <p:nvPr/>
        </p:nvSpPr>
        <p:spPr>
          <a:xfrm>
            <a:off x="9577900" y="3190539"/>
            <a:ext cx="609600" cy="6096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/>
              <a:t>C</a:t>
            </a:r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721A3AC4-1F93-4283-BF93-D8B77A863D39}"/>
              </a:ext>
            </a:extLst>
          </p:cNvPr>
          <p:cNvSpPr/>
          <p:nvPr/>
        </p:nvSpPr>
        <p:spPr>
          <a:xfrm>
            <a:off x="8914582" y="4413375"/>
            <a:ext cx="542761" cy="542761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500" dirty="0"/>
              <a:t>B</a:t>
            </a:r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4200E134-ECC6-4116-BEBF-2B592DAA7F57}"/>
              </a:ext>
            </a:extLst>
          </p:cNvPr>
          <p:cNvSpPr/>
          <p:nvPr/>
        </p:nvSpPr>
        <p:spPr>
          <a:xfrm>
            <a:off x="7486207" y="4214010"/>
            <a:ext cx="584775" cy="584775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500" dirty="0"/>
              <a:t>e</a:t>
            </a:r>
          </a:p>
        </p:txBody>
      </p: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43E534A1-55B9-4749-84EB-7C674AEC1251}"/>
              </a:ext>
            </a:extLst>
          </p:cNvPr>
          <p:cNvCxnSpPr>
            <a:cxnSpLocks/>
            <a:stCxn id="10" idx="7"/>
            <a:endCxn id="8" idx="3"/>
          </p:cNvCxnSpPr>
          <p:nvPr/>
        </p:nvCxnSpPr>
        <p:spPr>
          <a:xfrm flipV="1">
            <a:off x="5777949" y="3030240"/>
            <a:ext cx="416491" cy="462017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22">
            <a:extLst>
              <a:ext uri="{FF2B5EF4-FFF2-40B4-BE49-F238E27FC236}">
                <a16:creationId xmlns:a16="http://schemas.microsoft.com/office/drawing/2014/main" id="{DEDEBF30-E821-45CC-9CE6-C1600867AF39}"/>
              </a:ext>
            </a:extLst>
          </p:cNvPr>
          <p:cNvCxnSpPr>
            <a:cxnSpLocks/>
            <a:stCxn id="15" idx="2"/>
            <a:endCxn id="8" idx="6"/>
          </p:cNvCxnSpPr>
          <p:nvPr/>
        </p:nvCxnSpPr>
        <p:spPr>
          <a:xfrm flipH="1">
            <a:off x="7203234" y="2338291"/>
            <a:ext cx="1147667" cy="274093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B3C2617D-0CC8-4C2E-A2C4-BFBB6D0262E1}"/>
              </a:ext>
            </a:extLst>
          </p:cNvPr>
          <p:cNvCxnSpPr>
            <a:cxnSpLocks/>
            <a:stCxn id="9" idx="1"/>
            <a:endCxn id="8" idx="5"/>
          </p:cNvCxnSpPr>
          <p:nvPr/>
        </p:nvCxnSpPr>
        <p:spPr>
          <a:xfrm flipH="1" flipV="1">
            <a:off x="7030152" y="3030240"/>
            <a:ext cx="444051" cy="352130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36">
            <a:extLst>
              <a:ext uri="{FF2B5EF4-FFF2-40B4-BE49-F238E27FC236}">
                <a16:creationId xmlns:a16="http://schemas.microsoft.com/office/drawing/2014/main" id="{CE2F56A1-3BE3-496D-8115-3EF5C517DD8E}"/>
              </a:ext>
            </a:extLst>
          </p:cNvPr>
          <p:cNvCxnSpPr>
            <a:cxnSpLocks/>
            <a:stCxn id="14" idx="0"/>
            <a:endCxn id="8" idx="4"/>
          </p:cNvCxnSpPr>
          <p:nvPr/>
        </p:nvCxnSpPr>
        <p:spPr>
          <a:xfrm flipV="1">
            <a:off x="6530012" y="3203322"/>
            <a:ext cx="82284" cy="690199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droit 37">
            <a:extLst>
              <a:ext uri="{FF2B5EF4-FFF2-40B4-BE49-F238E27FC236}">
                <a16:creationId xmlns:a16="http://schemas.microsoft.com/office/drawing/2014/main" id="{785F80D9-43DC-4BAC-AC12-7A57AA39A73F}"/>
              </a:ext>
            </a:extLst>
          </p:cNvPr>
          <p:cNvCxnSpPr>
            <a:cxnSpLocks/>
          </p:cNvCxnSpPr>
          <p:nvPr/>
        </p:nvCxnSpPr>
        <p:spPr>
          <a:xfrm flipH="1" flipV="1">
            <a:off x="6690952" y="2680664"/>
            <a:ext cx="3861973" cy="1612644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38">
            <a:extLst>
              <a:ext uri="{FF2B5EF4-FFF2-40B4-BE49-F238E27FC236}">
                <a16:creationId xmlns:a16="http://schemas.microsoft.com/office/drawing/2014/main" id="{26F19889-C1E9-48A1-9AC0-7BBE7A0C8288}"/>
              </a:ext>
            </a:extLst>
          </p:cNvPr>
          <p:cNvCxnSpPr>
            <a:cxnSpLocks/>
            <a:stCxn id="13" idx="6"/>
            <a:endCxn id="9" idx="6"/>
          </p:cNvCxnSpPr>
          <p:nvPr/>
        </p:nvCxnSpPr>
        <p:spPr>
          <a:xfrm flipH="1">
            <a:off x="8092753" y="3298205"/>
            <a:ext cx="884858" cy="340377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39">
            <a:extLst>
              <a:ext uri="{FF2B5EF4-FFF2-40B4-BE49-F238E27FC236}">
                <a16:creationId xmlns:a16="http://schemas.microsoft.com/office/drawing/2014/main" id="{238BBCBE-06C7-4FFA-84BA-69CF0103813C}"/>
              </a:ext>
            </a:extLst>
          </p:cNvPr>
          <p:cNvCxnSpPr>
            <a:cxnSpLocks/>
            <a:stCxn id="13" idx="1"/>
            <a:endCxn id="19" idx="3"/>
          </p:cNvCxnSpPr>
          <p:nvPr/>
        </p:nvCxnSpPr>
        <p:spPr>
          <a:xfrm flipV="1">
            <a:off x="9237774" y="2524512"/>
            <a:ext cx="554969" cy="665930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40">
            <a:extLst>
              <a:ext uri="{FF2B5EF4-FFF2-40B4-BE49-F238E27FC236}">
                <a16:creationId xmlns:a16="http://schemas.microsoft.com/office/drawing/2014/main" id="{D276FD66-21BE-445B-ABD1-DDECCC8FFBAC}"/>
              </a:ext>
            </a:extLst>
          </p:cNvPr>
          <p:cNvCxnSpPr>
            <a:cxnSpLocks/>
            <a:endCxn id="16" idx="0"/>
          </p:cNvCxnSpPr>
          <p:nvPr/>
        </p:nvCxnSpPr>
        <p:spPr>
          <a:xfrm flipH="1">
            <a:off x="9882700" y="2273274"/>
            <a:ext cx="215526" cy="917265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41">
            <a:extLst>
              <a:ext uri="{FF2B5EF4-FFF2-40B4-BE49-F238E27FC236}">
                <a16:creationId xmlns:a16="http://schemas.microsoft.com/office/drawing/2014/main" id="{5F6F1FDF-A597-437F-A361-EDBB236B8835}"/>
              </a:ext>
            </a:extLst>
          </p:cNvPr>
          <p:cNvCxnSpPr>
            <a:cxnSpLocks/>
            <a:stCxn id="18" idx="2"/>
            <a:endCxn id="21" idx="6"/>
          </p:cNvCxnSpPr>
          <p:nvPr/>
        </p:nvCxnSpPr>
        <p:spPr>
          <a:xfrm flipH="1" flipV="1">
            <a:off x="8070982" y="4506398"/>
            <a:ext cx="843600" cy="178358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42">
            <a:extLst>
              <a:ext uri="{FF2B5EF4-FFF2-40B4-BE49-F238E27FC236}">
                <a16:creationId xmlns:a16="http://schemas.microsoft.com/office/drawing/2014/main" id="{532DE66B-C68C-4970-8163-85FAF6703BC2}"/>
              </a:ext>
            </a:extLst>
          </p:cNvPr>
          <p:cNvCxnSpPr>
            <a:cxnSpLocks/>
            <a:stCxn id="16" idx="5"/>
            <a:endCxn id="17" idx="1"/>
          </p:cNvCxnSpPr>
          <p:nvPr/>
        </p:nvCxnSpPr>
        <p:spPr>
          <a:xfrm>
            <a:off x="10098226" y="3710865"/>
            <a:ext cx="298274" cy="389011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43">
            <a:extLst>
              <a:ext uri="{FF2B5EF4-FFF2-40B4-BE49-F238E27FC236}">
                <a16:creationId xmlns:a16="http://schemas.microsoft.com/office/drawing/2014/main" id="{33E71B62-36EC-48FC-B9B9-8FAE409D9180}"/>
              </a:ext>
            </a:extLst>
          </p:cNvPr>
          <p:cNvCxnSpPr>
            <a:cxnSpLocks/>
          </p:cNvCxnSpPr>
          <p:nvPr/>
        </p:nvCxnSpPr>
        <p:spPr>
          <a:xfrm>
            <a:off x="7777067" y="3679228"/>
            <a:ext cx="3406464" cy="1276907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Ellipse 59">
            <a:extLst>
              <a:ext uri="{FF2B5EF4-FFF2-40B4-BE49-F238E27FC236}">
                <a16:creationId xmlns:a16="http://schemas.microsoft.com/office/drawing/2014/main" id="{66DAED77-68F0-41FE-B558-31716F3035F6}"/>
              </a:ext>
            </a:extLst>
          </p:cNvPr>
          <p:cNvSpPr/>
          <p:nvPr/>
        </p:nvSpPr>
        <p:spPr>
          <a:xfrm>
            <a:off x="10695012" y="3046521"/>
            <a:ext cx="167187" cy="167187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/>
              <a:t>h</a:t>
            </a:r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D488128E-0FBB-4C3A-B1DF-690F37DA29A8}"/>
              </a:ext>
            </a:extLst>
          </p:cNvPr>
          <p:cNvSpPr/>
          <p:nvPr/>
        </p:nvSpPr>
        <p:spPr>
          <a:xfrm>
            <a:off x="9674319" y="1834283"/>
            <a:ext cx="808653" cy="808653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000" dirty="0"/>
              <a:t>f</a:t>
            </a: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8BF2C561-A827-4D0C-A496-C59E38B81859}"/>
              </a:ext>
            </a:extLst>
          </p:cNvPr>
          <p:cNvSpPr/>
          <p:nvPr/>
        </p:nvSpPr>
        <p:spPr>
          <a:xfrm>
            <a:off x="7368077" y="3276244"/>
            <a:ext cx="724676" cy="72467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500" dirty="0"/>
              <a:t>c</a:t>
            </a:r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5AA89EF0-D163-4192-9A07-B700E09D6829}"/>
              </a:ext>
            </a:extLst>
          </p:cNvPr>
          <p:cNvSpPr/>
          <p:nvPr/>
        </p:nvSpPr>
        <p:spPr>
          <a:xfrm>
            <a:off x="6021358" y="2021446"/>
            <a:ext cx="1181876" cy="118187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6600" dirty="0"/>
              <a:t>A</a:t>
            </a:r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17114ACA-6111-4918-B282-0B6E57BA6751}"/>
              </a:ext>
            </a:extLst>
          </p:cNvPr>
          <p:cNvSpPr/>
          <p:nvPr/>
        </p:nvSpPr>
        <p:spPr>
          <a:xfrm>
            <a:off x="10322712" y="4026088"/>
            <a:ext cx="503854" cy="503854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500" dirty="0"/>
              <a:t>g</a:t>
            </a:r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615E5BA7-4514-4893-9F8B-B38B77A4E8CC}"/>
              </a:ext>
            </a:extLst>
          </p:cNvPr>
          <p:cNvSpPr/>
          <p:nvPr/>
        </p:nvSpPr>
        <p:spPr>
          <a:xfrm>
            <a:off x="11016345" y="4788949"/>
            <a:ext cx="334373" cy="334373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/>
              <a:t>K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21CD3B96-EE44-4D4F-8509-AE02372D13D2}"/>
              </a:ext>
            </a:extLst>
          </p:cNvPr>
          <p:cNvSpPr txBox="1"/>
          <p:nvPr/>
        </p:nvSpPr>
        <p:spPr>
          <a:xfrm>
            <a:off x="1001035" y="2046995"/>
            <a:ext cx="369922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200" dirty="0"/>
              <a:t>Page ranking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200" dirty="0"/>
              <a:t>Plotting</a:t>
            </a:r>
          </a:p>
        </p:txBody>
      </p:sp>
      <p:sp>
        <p:nvSpPr>
          <p:cNvPr id="49" name="ZoneTexte 48">
            <a:extLst>
              <a:ext uri="{FF2B5EF4-FFF2-40B4-BE49-F238E27FC236}">
                <a16:creationId xmlns:a16="http://schemas.microsoft.com/office/drawing/2014/main" id="{BE1678B0-4FB0-452D-890C-7F1B10000033}"/>
              </a:ext>
            </a:extLst>
          </p:cNvPr>
          <p:cNvSpPr txBox="1"/>
          <p:nvPr/>
        </p:nvSpPr>
        <p:spPr>
          <a:xfrm>
            <a:off x="985799" y="4374512"/>
            <a:ext cx="572613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UPPERCASE = Repositories</a:t>
            </a:r>
          </a:p>
          <a:p>
            <a:r>
              <a:rPr lang="en-GB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lowercase = Users</a:t>
            </a:r>
          </a:p>
          <a:p>
            <a:r>
              <a:rPr lang="en-GB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Number = Weight </a:t>
            </a:r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(proceed with </a:t>
            </a:r>
            <a:r>
              <a:rPr lang="en-GB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pagerank</a:t>
            </a:r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)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1663D4E3-9A9C-44B1-A474-DF03CA1F434B}"/>
              </a:ext>
            </a:extLst>
          </p:cNvPr>
          <p:cNvSpPr txBox="1"/>
          <p:nvPr/>
        </p:nvSpPr>
        <p:spPr>
          <a:xfrm>
            <a:off x="5772815" y="1883915"/>
            <a:ext cx="6278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0.3</a:t>
            </a:r>
          </a:p>
        </p:txBody>
      </p:sp>
      <p:sp>
        <p:nvSpPr>
          <p:cNvPr id="52" name="ZoneTexte 51">
            <a:extLst>
              <a:ext uri="{FF2B5EF4-FFF2-40B4-BE49-F238E27FC236}">
                <a16:creationId xmlns:a16="http://schemas.microsoft.com/office/drawing/2014/main" id="{204A9EEF-4AFF-4AEC-A51A-B31311ED65A9}"/>
              </a:ext>
            </a:extLst>
          </p:cNvPr>
          <p:cNvSpPr txBox="1"/>
          <p:nvPr/>
        </p:nvSpPr>
        <p:spPr>
          <a:xfrm>
            <a:off x="5327006" y="3948349"/>
            <a:ext cx="6695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0.05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55D8A43E-75B7-4795-916C-4F21DD46FDC8}"/>
              </a:ext>
            </a:extLst>
          </p:cNvPr>
          <p:cNvSpPr txBox="1"/>
          <p:nvPr/>
        </p:nvSpPr>
        <p:spPr>
          <a:xfrm>
            <a:off x="6328161" y="4514496"/>
            <a:ext cx="604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0.05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3B80B3B3-E9AD-4FB4-91A3-81EC5DF858F6}"/>
              </a:ext>
            </a:extLst>
          </p:cNvPr>
          <p:cNvSpPr txBox="1"/>
          <p:nvPr/>
        </p:nvSpPr>
        <p:spPr>
          <a:xfrm>
            <a:off x="6876662" y="3419336"/>
            <a:ext cx="581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0.08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F6D9284B-1680-4860-AC55-F9988023B565}"/>
              </a:ext>
            </a:extLst>
          </p:cNvPr>
          <p:cNvSpPr txBox="1"/>
          <p:nvPr/>
        </p:nvSpPr>
        <p:spPr>
          <a:xfrm>
            <a:off x="7460328" y="4778892"/>
            <a:ext cx="601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0.05</a:t>
            </a:r>
          </a:p>
        </p:txBody>
      </p:sp>
      <p:sp>
        <p:nvSpPr>
          <p:cNvPr id="56" name="ZoneTexte 55">
            <a:extLst>
              <a:ext uri="{FF2B5EF4-FFF2-40B4-BE49-F238E27FC236}">
                <a16:creationId xmlns:a16="http://schemas.microsoft.com/office/drawing/2014/main" id="{1C19CF24-8CDE-4835-B776-CC02320CAEA7}"/>
              </a:ext>
            </a:extLst>
          </p:cNvPr>
          <p:cNvSpPr txBox="1"/>
          <p:nvPr/>
        </p:nvSpPr>
        <p:spPr>
          <a:xfrm>
            <a:off x="8753660" y="4922540"/>
            <a:ext cx="5977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0.05</a:t>
            </a:r>
          </a:p>
        </p:txBody>
      </p:sp>
      <p:sp>
        <p:nvSpPr>
          <p:cNvPr id="57" name="ZoneTexte 56">
            <a:extLst>
              <a:ext uri="{FF2B5EF4-FFF2-40B4-BE49-F238E27FC236}">
                <a16:creationId xmlns:a16="http://schemas.microsoft.com/office/drawing/2014/main" id="{8E526B63-10F1-4D58-8D85-3AEAD9D4098B}"/>
              </a:ext>
            </a:extLst>
          </p:cNvPr>
          <p:cNvSpPr txBox="1"/>
          <p:nvPr/>
        </p:nvSpPr>
        <p:spPr>
          <a:xfrm>
            <a:off x="8557674" y="2892351"/>
            <a:ext cx="635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0.01</a:t>
            </a:r>
          </a:p>
        </p:txBody>
      </p:sp>
      <p:sp>
        <p:nvSpPr>
          <p:cNvPr id="59" name="ZoneTexte 58">
            <a:extLst>
              <a:ext uri="{FF2B5EF4-FFF2-40B4-BE49-F238E27FC236}">
                <a16:creationId xmlns:a16="http://schemas.microsoft.com/office/drawing/2014/main" id="{A0B1A658-7BA0-4AE8-94D2-AC2D7026ED69}"/>
              </a:ext>
            </a:extLst>
          </p:cNvPr>
          <p:cNvSpPr txBox="1"/>
          <p:nvPr/>
        </p:nvSpPr>
        <p:spPr>
          <a:xfrm>
            <a:off x="8585564" y="1898411"/>
            <a:ext cx="6522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0.02</a:t>
            </a:r>
          </a:p>
        </p:txBody>
      </p:sp>
      <p:sp>
        <p:nvSpPr>
          <p:cNvPr id="61" name="ZoneTexte 60">
            <a:extLst>
              <a:ext uri="{FF2B5EF4-FFF2-40B4-BE49-F238E27FC236}">
                <a16:creationId xmlns:a16="http://schemas.microsoft.com/office/drawing/2014/main" id="{A792C559-8560-485B-A881-9D314B2E756D}"/>
              </a:ext>
            </a:extLst>
          </p:cNvPr>
          <p:cNvSpPr txBox="1"/>
          <p:nvPr/>
        </p:nvSpPr>
        <p:spPr>
          <a:xfrm>
            <a:off x="10501151" y="1883915"/>
            <a:ext cx="554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0.2</a:t>
            </a:r>
          </a:p>
        </p:txBody>
      </p:sp>
      <p:sp>
        <p:nvSpPr>
          <p:cNvPr id="62" name="ZoneTexte 61">
            <a:extLst>
              <a:ext uri="{FF2B5EF4-FFF2-40B4-BE49-F238E27FC236}">
                <a16:creationId xmlns:a16="http://schemas.microsoft.com/office/drawing/2014/main" id="{43C525B0-38D5-4B5F-BDB0-A28FA71DAAC5}"/>
              </a:ext>
            </a:extLst>
          </p:cNvPr>
          <p:cNvSpPr txBox="1"/>
          <p:nvPr/>
        </p:nvSpPr>
        <p:spPr>
          <a:xfrm>
            <a:off x="10695012" y="2783302"/>
            <a:ext cx="714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0.01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5AF6468D-1227-4B8F-A8B7-0399735CE453}"/>
              </a:ext>
            </a:extLst>
          </p:cNvPr>
          <p:cNvSpPr txBox="1"/>
          <p:nvPr/>
        </p:nvSpPr>
        <p:spPr>
          <a:xfrm>
            <a:off x="10193055" y="3328402"/>
            <a:ext cx="69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0.05</a:t>
            </a:r>
          </a:p>
        </p:txBody>
      </p:sp>
      <p:sp>
        <p:nvSpPr>
          <p:cNvPr id="64" name="ZoneTexte 63">
            <a:extLst>
              <a:ext uri="{FF2B5EF4-FFF2-40B4-BE49-F238E27FC236}">
                <a16:creationId xmlns:a16="http://schemas.microsoft.com/office/drawing/2014/main" id="{F91E5C87-EB51-4CE5-9E13-55B60F229BDD}"/>
              </a:ext>
            </a:extLst>
          </p:cNvPr>
          <p:cNvSpPr txBox="1"/>
          <p:nvPr/>
        </p:nvSpPr>
        <p:spPr>
          <a:xfrm>
            <a:off x="10791282" y="3993594"/>
            <a:ext cx="627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0.08</a:t>
            </a:r>
          </a:p>
        </p:txBody>
      </p:sp>
      <p:sp>
        <p:nvSpPr>
          <p:cNvPr id="65" name="ZoneTexte 64">
            <a:extLst>
              <a:ext uri="{FF2B5EF4-FFF2-40B4-BE49-F238E27FC236}">
                <a16:creationId xmlns:a16="http://schemas.microsoft.com/office/drawing/2014/main" id="{1E4421E6-4CAC-4EEB-9D78-D40797C2AA63}"/>
              </a:ext>
            </a:extLst>
          </p:cNvPr>
          <p:cNvSpPr txBox="1"/>
          <p:nvPr/>
        </p:nvSpPr>
        <p:spPr>
          <a:xfrm>
            <a:off x="10860833" y="5144895"/>
            <a:ext cx="561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0.05</a:t>
            </a:r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0B985F2C-088C-404A-97B8-4F5D8C1AFD4A}"/>
              </a:ext>
            </a:extLst>
          </p:cNvPr>
          <p:cNvSpPr txBox="1"/>
          <p:nvPr/>
        </p:nvSpPr>
        <p:spPr>
          <a:xfrm>
            <a:off x="5839407" y="6488668"/>
            <a:ext cx="513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7148609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BA14ABF-F741-486C-AB74-1D375778C0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482" y="609600"/>
            <a:ext cx="10916816" cy="1069723"/>
          </a:xfrm>
        </p:spPr>
        <p:txBody>
          <a:bodyPr>
            <a:noAutofit/>
          </a:bodyPr>
          <a:lstStyle/>
          <a:p>
            <a:r>
              <a:rPr lang="fr-FR" sz="4000" b="1" dirty="0"/>
              <a:t>Page </a:t>
            </a:r>
            <a:r>
              <a:rPr lang="fr-FR" sz="4000" b="1" dirty="0" err="1"/>
              <a:t>Ranking</a:t>
            </a:r>
            <a:r>
              <a:rPr lang="fr-FR" sz="4000" b="1" dirty="0"/>
              <a:t> </a:t>
            </a:r>
            <a:r>
              <a:rPr lang="fr-FR" sz="4000" b="1" dirty="0" err="1"/>
              <a:t>algorithm</a:t>
            </a:r>
            <a:endParaRPr lang="fr-FR" sz="4000" b="1" dirty="0"/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86E6733C-98A7-4217-A33D-1CAD5499D13B}"/>
              </a:ext>
            </a:extLst>
          </p:cNvPr>
          <p:cNvGrpSpPr/>
          <p:nvPr/>
        </p:nvGrpSpPr>
        <p:grpSpPr>
          <a:xfrm>
            <a:off x="943033" y="2187793"/>
            <a:ext cx="6155702" cy="3643840"/>
            <a:chOff x="1082992" y="2111533"/>
            <a:chExt cx="6438050" cy="3810974"/>
          </a:xfrm>
        </p:grpSpPr>
        <p:cxnSp>
          <p:nvCxnSpPr>
            <p:cNvPr id="39" name="Connecteur droit 38">
              <a:extLst>
                <a:ext uri="{FF2B5EF4-FFF2-40B4-BE49-F238E27FC236}">
                  <a16:creationId xmlns:a16="http://schemas.microsoft.com/office/drawing/2014/main" id="{23907A15-991E-4466-9C7B-78F02A6116F7}"/>
                </a:ext>
              </a:extLst>
            </p:cNvPr>
            <p:cNvCxnSpPr>
              <a:cxnSpLocks/>
              <a:stCxn id="112" idx="6"/>
              <a:endCxn id="60" idx="2"/>
            </p:cNvCxnSpPr>
            <p:nvPr/>
          </p:nvCxnSpPr>
          <p:spPr>
            <a:xfrm>
              <a:off x="2143576" y="2641825"/>
              <a:ext cx="2210971" cy="0"/>
            </a:xfrm>
            <a:prstGeom prst="line">
              <a:avLst/>
            </a:prstGeom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cteur droit 44">
              <a:extLst>
                <a:ext uri="{FF2B5EF4-FFF2-40B4-BE49-F238E27FC236}">
                  <a16:creationId xmlns:a16="http://schemas.microsoft.com/office/drawing/2014/main" id="{A4C7C4C6-36CA-4CE3-BC12-BA186937589D}"/>
                </a:ext>
              </a:extLst>
            </p:cNvPr>
            <p:cNvCxnSpPr>
              <a:cxnSpLocks/>
              <a:stCxn id="110" idx="1"/>
              <a:endCxn id="60" idx="5"/>
            </p:cNvCxnSpPr>
            <p:nvPr/>
          </p:nvCxnSpPr>
          <p:spPr>
            <a:xfrm flipH="1" flipV="1">
              <a:off x="5259812" y="3016798"/>
              <a:ext cx="1355965" cy="543144"/>
            </a:xfrm>
            <a:prstGeom prst="line">
              <a:avLst/>
            </a:prstGeom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0" name="Ellipse 59">
                  <a:extLst>
                    <a:ext uri="{FF2B5EF4-FFF2-40B4-BE49-F238E27FC236}">
                      <a16:creationId xmlns:a16="http://schemas.microsoft.com/office/drawing/2014/main" id="{83D2D1AA-B2CD-48E8-BF5B-310ABB810476}"/>
                    </a:ext>
                  </a:extLst>
                </p:cNvPr>
                <p:cNvSpPr/>
                <p:nvPr/>
              </p:nvSpPr>
              <p:spPr>
                <a:xfrm>
                  <a:off x="4354547" y="2111533"/>
                  <a:ext cx="1060584" cy="1060584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FR" sz="2500" b="1" dirty="0">
                      <a:solidFill>
                        <a:schemeClr val="tx1"/>
                      </a:solidFill>
                    </a:rPr>
                    <a:t>A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sz="240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fr-FR" sz="2400" i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W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fr-FR" sz="2400" i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sub>
                        </m:sSub>
                      </m:oMath>
                    </m:oMathPara>
                  </a14:m>
                  <a:endParaRPr lang="fr-FR" sz="25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60" name="Ellipse 59">
                  <a:extLst>
                    <a:ext uri="{FF2B5EF4-FFF2-40B4-BE49-F238E27FC236}">
                      <a16:creationId xmlns:a16="http://schemas.microsoft.com/office/drawing/2014/main" id="{83D2D1AA-B2CD-48E8-BF5B-310ABB81047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54547" y="2111533"/>
                  <a:ext cx="1060584" cy="1060584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7" name="Connecteur droit 86">
              <a:extLst>
                <a:ext uri="{FF2B5EF4-FFF2-40B4-BE49-F238E27FC236}">
                  <a16:creationId xmlns:a16="http://schemas.microsoft.com/office/drawing/2014/main" id="{5DF0B8CB-34F9-4F05-A9A9-F6C032963D49}"/>
                </a:ext>
              </a:extLst>
            </p:cNvPr>
            <p:cNvCxnSpPr>
              <a:cxnSpLocks/>
              <a:stCxn id="125" idx="7"/>
              <a:endCxn id="60" idx="3"/>
            </p:cNvCxnSpPr>
            <p:nvPr/>
          </p:nvCxnSpPr>
          <p:spPr>
            <a:xfrm flipV="1">
              <a:off x="3370445" y="3016798"/>
              <a:ext cx="1139421" cy="543144"/>
            </a:xfrm>
            <a:prstGeom prst="line">
              <a:avLst/>
            </a:prstGeom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0" name="Ellipse 109">
                  <a:extLst>
                    <a:ext uri="{FF2B5EF4-FFF2-40B4-BE49-F238E27FC236}">
                      <a16:creationId xmlns:a16="http://schemas.microsoft.com/office/drawing/2014/main" id="{3C7ABE63-E31A-47AC-9A84-2D026E32C366}"/>
                    </a:ext>
                  </a:extLst>
                </p:cNvPr>
                <p:cNvSpPr/>
                <p:nvPr/>
              </p:nvSpPr>
              <p:spPr>
                <a:xfrm>
                  <a:off x="6460458" y="3404623"/>
                  <a:ext cx="1060584" cy="1060584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FR" sz="2500" b="1" dirty="0">
                      <a:solidFill>
                        <a:schemeClr val="tx1"/>
                      </a:solidFill>
                    </a:rPr>
                    <a:t>c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sz="28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fr-FR" sz="2800" b="0" i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W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fr-FR" sz="2800" b="0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c</m:t>
                            </m:r>
                          </m:sub>
                        </m:sSub>
                      </m:oMath>
                    </m:oMathPara>
                  </a14:m>
                  <a:endParaRPr lang="fr-FR" sz="25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110" name="Ellipse 109">
                  <a:extLst>
                    <a:ext uri="{FF2B5EF4-FFF2-40B4-BE49-F238E27FC236}">
                      <a16:creationId xmlns:a16="http://schemas.microsoft.com/office/drawing/2014/main" id="{3C7ABE63-E31A-47AC-9A84-2D026E32C36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60458" y="3404623"/>
                  <a:ext cx="1060584" cy="1060584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2" name="Ellipse 111">
                  <a:extLst>
                    <a:ext uri="{FF2B5EF4-FFF2-40B4-BE49-F238E27FC236}">
                      <a16:creationId xmlns:a16="http://schemas.microsoft.com/office/drawing/2014/main" id="{710D359F-7F28-4A86-9D1C-920BDCBC3F3F}"/>
                    </a:ext>
                  </a:extLst>
                </p:cNvPr>
                <p:cNvSpPr/>
                <p:nvPr/>
              </p:nvSpPr>
              <p:spPr>
                <a:xfrm>
                  <a:off x="1082992" y="2111533"/>
                  <a:ext cx="1060584" cy="1060584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FR" sz="2500" b="1" dirty="0">
                      <a:solidFill>
                        <a:schemeClr val="tx1"/>
                      </a:solidFill>
                    </a:rPr>
                    <a:t>a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fr-FR" sz="24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W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fr-FR" sz="2400" b="0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sub>
                        </m:sSub>
                      </m:oMath>
                    </m:oMathPara>
                  </a14:m>
                  <a:endParaRPr lang="fr-FR" sz="25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112" name="Ellipse 111">
                  <a:extLst>
                    <a:ext uri="{FF2B5EF4-FFF2-40B4-BE49-F238E27FC236}">
                      <a16:creationId xmlns:a16="http://schemas.microsoft.com/office/drawing/2014/main" id="{710D359F-7F28-4A86-9D1C-920BDCBC3F3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2992" y="2111533"/>
                  <a:ext cx="1060584" cy="1060584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5" name="Ellipse 124">
                  <a:extLst>
                    <a:ext uri="{FF2B5EF4-FFF2-40B4-BE49-F238E27FC236}">
                      <a16:creationId xmlns:a16="http://schemas.microsoft.com/office/drawing/2014/main" id="{8DBA55DC-854C-49CF-84BE-978A8CE7FE96}"/>
                    </a:ext>
                  </a:extLst>
                </p:cNvPr>
                <p:cNvSpPr/>
                <p:nvPr/>
              </p:nvSpPr>
              <p:spPr>
                <a:xfrm>
                  <a:off x="2465180" y="3404623"/>
                  <a:ext cx="1060584" cy="1060584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FR" sz="2500" b="1" dirty="0">
                      <a:solidFill>
                        <a:schemeClr val="tx1"/>
                      </a:solidFill>
                    </a:rPr>
                    <a:t>b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fr-FR" sz="28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W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fr-FR" sz="2800" b="0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b</m:t>
                            </m:r>
                          </m:sub>
                        </m:sSub>
                      </m:oMath>
                    </m:oMathPara>
                  </a14:m>
                  <a:endParaRPr lang="fr-FR" sz="25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125" name="Ellipse 124">
                  <a:extLst>
                    <a:ext uri="{FF2B5EF4-FFF2-40B4-BE49-F238E27FC236}">
                      <a16:creationId xmlns:a16="http://schemas.microsoft.com/office/drawing/2014/main" id="{8DBA55DC-854C-49CF-84BE-978A8CE7FE9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65180" y="3404623"/>
                  <a:ext cx="1060584" cy="1060584"/>
                </a:xfrm>
                <a:prstGeom prst="ellipse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32" name="Ellipse 131">
                  <a:extLst>
                    <a:ext uri="{FF2B5EF4-FFF2-40B4-BE49-F238E27FC236}">
                      <a16:creationId xmlns:a16="http://schemas.microsoft.com/office/drawing/2014/main" id="{7C5D4730-E127-4EB1-9918-58068CC1E575}"/>
                    </a:ext>
                  </a:extLst>
                </p:cNvPr>
                <p:cNvSpPr/>
                <p:nvPr/>
              </p:nvSpPr>
              <p:spPr>
                <a:xfrm>
                  <a:off x="4461582" y="4861923"/>
                  <a:ext cx="1060584" cy="1060584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FR" sz="2500" b="1" dirty="0">
                      <a:solidFill>
                        <a:schemeClr val="tx1"/>
                      </a:solidFill>
                    </a:rPr>
                    <a:t>B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fr-FR" sz="28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W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fr-FR" sz="2800" b="0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B</m:t>
                            </m:r>
                          </m:sub>
                        </m:sSub>
                      </m:oMath>
                    </m:oMathPara>
                  </a14:m>
                  <a:endParaRPr lang="fr-FR" sz="25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132" name="Ellipse 131">
                  <a:extLst>
                    <a:ext uri="{FF2B5EF4-FFF2-40B4-BE49-F238E27FC236}">
                      <a16:creationId xmlns:a16="http://schemas.microsoft.com/office/drawing/2014/main" id="{7C5D4730-E127-4EB1-9918-58068CC1E57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61582" y="4861923"/>
                  <a:ext cx="1060584" cy="1060584"/>
                </a:xfrm>
                <a:prstGeom prst="ellipse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3" name="Connecteur droit 132">
              <a:extLst>
                <a:ext uri="{FF2B5EF4-FFF2-40B4-BE49-F238E27FC236}">
                  <a16:creationId xmlns:a16="http://schemas.microsoft.com/office/drawing/2014/main" id="{FB3413C1-831D-4C06-BDB9-C0910FECD355}"/>
                </a:ext>
              </a:extLst>
            </p:cNvPr>
            <p:cNvCxnSpPr>
              <a:cxnSpLocks/>
              <a:stCxn id="132" idx="1"/>
              <a:endCxn id="125" idx="5"/>
            </p:cNvCxnSpPr>
            <p:nvPr/>
          </p:nvCxnSpPr>
          <p:spPr>
            <a:xfrm flipH="1" flipV="1">
              <a:off x="3370445" y="4309888"/>
              <a:ext cx="1246456" cy="707354"/>
            </a:xfrm>
            <a:prstGeom prst="line">
              <a:avLst/>
            </a:prstGeom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cteur droit 138">
              <a:extLst>
                <a:ext uri="{FF2B5EF4-FFF2-40B4-BE49-F238E27FC236}">
                  <a16:creationId xmlns:a16="http://schemas.microsoft.com/office/drawing/2014/main" id="{17C26E5B-C48B-425E-B255-4200D35A7BA2}"/>
                </a:ext>
              </a:extLst>
            </p:cNvPr>
            <p:cNvCxnSpPr>
              <a:cxnSpLocks/>
              <a:stCxn id="132" idx="7"/>
              <a:endCxn id="110" idx="3"/>
            </p:cNvCxnSpPr>
            <p:nvPr/>
          </p:nvCxnSpPr>
          <p:spPr>
            <a:xfrm flipV="1">
              <a:off x="5366847" y="4309888"/>
              <a:ext cx="1248930" cy="707354"/>
            </a:xfrm>
            <a:prstGeom prst="line">
              <a:avLst/>
            </a:prstGeom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8" name="ZoneTexte 157">
              <a:extLst>
                <a:ext uri="{FF2B5EF4-FFF2-40B4-BE49-F238E27FC236}">
                  <a16:creationId xmlns:a16="http://schemas.microsoft.com/office/drawing/2014/main" id="{6259CF64-BADE-4EC4-A4D8-5FBAD9E85008}"/>
                </a:ext>
              </a:extLst>
            </p:cNvPr>
            <p:cNvSpPr txBox="1"/>
            <p:nvPr/>
          </p:nvSpPr>
          <p:spPr>
            <a:xfrm>
              <a:off x="3142736" y="2275314"/>
              <a:ext cx="3024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6</a:t>
              </a:r>
            </a:p>
          </p:txBody>
        </p:sp>
        <p:sp>
          <p:nvSpPr>
            <p:cNvPr id="163" name="ZoneTexte 162">
              <a:extLst>
                <a:ext uri="{FF2B5EF4-FFF2-40B4-BE49-F238E27FC236}">
                  <a16:creationId xmlns:a16="http://schemas.microsoft.com/office/drawing/2014/main" id="{6BC2D8A2-2CFB-4B7D-9C83-C76B35E1E944}"/>
                </a:ext>
              </a:extLst>
            </p:cNvPr>
            <p:cNvSpPr txBox="1"/>
            <p:nvPr/>
          </p:nvSpPr>
          <p:spPr>
            <a:xfrm rot="1331665">
              <a:off x="5864227" y="2882894"/>
              <a:ext cx="3024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2</a:t>
              </a:r>
            </a:p>
          </p:txBody>
        </p:sp>
        <p:sp>
          <p:nvSpPr>
            <p:cNvPr id="164" name="ZoneTexte 163">
              <a:extLst>
                <a:ext uri="{FF2B5EF4-FFF2-40B4-BE49-F238E27FC236}">
                  <a16:creationId xmlns:a16="http://schemas.microsoft.com/office/drawing/2014/main" id="{F09C5927-1463-4F64-BF38-5CC76DA7125E}"/>
                </a:ext>
              </a:extLst>
            </p:cNvPr>
            <p:cNvSpPr txBox="1"/>
            <p:nvPr/>
          </p:nvSpPr>
          <p:spPr>
            <a:xfrm rot="19758758">
              <a:off x="3856537" y="3288370"/>
              <a:ext cx="3024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1</a:t>
              </a:r>
            </a:p>
          </p:txBody>
        </p:sp>
        <p:sp>
          <p:nvSpPr>
            <p:cNvPr id="165" name="ZoneTexte 164">
              <a:extLst>
                <a:ext uri="{FF2B5EF4-FFF2-40B4-BE49-F238E27FC236}">
                  <a16:creationId xmlns:a16="http://schemas.microsoft.com/office/drawing/2014/main" id="{AF4A0EAD-2192-40A5-A8E7-2494F6DF6047}"/>
                </a:ext>
              </a:extLst>
            </p:cNvPr>
            <p:cNvSpPr txBox="1"/>
            <p:nvPr/>
          </p:nvSpPr>
          <p:spPr>
            <a:xfrm rot="2078664">
              <a:off x="3844747" y="4694345"/>
              <a:ext cx="2667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3</a:t>
              </a:r>
            </a:p>
          </p:txBody>
        </p:sp>
        <p:sp>
          <p:nvSpPr>
            <p:cNvPr id="166" name="ZoneTexte 165">
              <a:extLst>
                <a:ext uri="{FF2B5EF4-FFF2-40B4-BE49-F238E27FC236}">
                  <a16:creationId xmlns:a16="http://schemas.microsoft.com/office/drawing/2014/main" id="{A33F7397-70D9-47E2-ADCC-95575698632C}"/>
                </a:ext>
              </a:extLst>
            </p:cNvPr>
            <p:cNvSpPr txBox="1"/>
            <p:nvPr/>
          </p:nvSpPr>
          <p:spPr>
            <a:xfrm rot="19680026">
              <a:off x="5899907" y="4677257"/>
              <a:ext cx="2667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4</a:t>
              </a:r>
            </a:p>
          </p:txBody>
        </p:sp>
      </p:grpSp>
      <p:cxnSp>
        <p:nvCxnSpPr>
          <p:cNvPr id="174" name="Connecteur droit 173">
            <a:extLst>
              <a:ext uri="{FF2B5EF4-FFF2-40B4-BE49-F238E27FC236}">
                <a16:creationId xmlns:a16="http://schemas.microsoft.com/office/drawing/2014/main" id="{9C6C33E9-DDA2-492C-9525-39BD8C5D42B7}"/>
              </a:ext>
            </a:extLst>
          </p:cNvPr>
          <p:cNvCxnSpPr>
            <a:cxnSpLocks/>
          </p:cNvCxnSpPr>
          <p:nvPr/>
        </p:nvCxnSpPr>
        <p:spPr>
          <a:xfrm flipH="1">
            <a:off x="7302014" y="1752423"/>
            <a:ext cx="16026" cy="4234353"/>
          </a:xfrm>
          <a:prstGeom prst="line">
            <a:avLst/>
          </a:prstGeom>
          <a:ln w="19050">
            <a:solidFill>
              <a:srgbClr val="8399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ZoneTexte 19">
                <a:extLst>
                  <a:ext uri="{FF2B5EF4-FFF2-40B4-BE49-F238E27FC236}">
                    <a16:creationId xmlns:a16="http://schemas.microsoft.com/office/drawing/2014/main" id="{F02579BC-5569-4F4A-A905-58086CB0374C}"/>
                  </a:ext>
                </a:extLst>
              </p:cNvPr>
              <p:cNvSpPr txBox="1"/>
              <p:nvPr/>
            </p:nvSpPr>
            <p:spPr>
              <a:xfrm>
                <a:off x="7732391" y="2449461"/>
                <a:ext cx="3166354" cy="208024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fr-FR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fr-FR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fr-FR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fr-FR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fr-FR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fr-FR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fr-FR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fr-FR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fr-FR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fr-FR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fr-FR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fr-FR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fr-FR" sz="28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20" name="ZoneTexte 19">
                <a:extLst>
                  <a:ext uri="{FF2B5EF4-FFF2-40B4-BE49-F238E27FC236}">
                    <a16:creationId xmlns:a16="http://schemas.microsoft.com/office/drawing/2014/main" id="{F02579BC-5569-4F4A-A905-58086CB037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2391" y="2449461"/>
                <a:ext cx="3166354" cy="208024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ZoneTexte 20">
            <a:extLst>
              <a:ext uri="{FF2B5EF4-FFF2-40B4-BE49-F238E27FC236}">
                <a16:creationId xmlns:a16="http://schemas.microsoft.com/office/drawing/2014/main" id="{44B977E9-DBF9-490E-AA42-C5AB9575A9B8}"/>
              </a:ext>
            </a:extLst>
          </p:cNvPr>
          <p:cNvSpPr txBox="1"/>
          <p:nvPr/>
        </p:nvSpPr>
        <p:spPr>
          <a:xfrm>
            <a:off x="5839407" y="6488668"/>
            <a:ext cx="513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42733877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BA14ABF-F741-486C-AB74-1D375778C0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482" y="609600"/>
            <a:ext cx="10916816" cy="1069723"/>
          </a:xfrm>
        </p:spPr>
        <p:txBody>
          <a:bodyPr>
            <a:noAutofit/>
          </a:bodyPr>
          <a:lstStyle/>
          <a:p>
            <a:r>
              <a:rPr lang="fr-FR" sz="4000" b="1" dirty="0"/>
              <a:t>Page </a:t>
            </a:r>
            <a:r>
              <a:rPr lang="fr-FR" sz="4000" b="1" dirty="0" err="1"/>
              <a:t>Ranking</a:t>
            </a:r>
            <a:r>
              <a:rPr lang="fr-FR" sz="4000" b="1" dirty="0"/>
              <a:t> </a:t>
            </a:r>
            <a:r>
              <a:rPr lang="fr-FR" sz="4000" b="1" dirty="0" err="1"/>
              <a:t>algorithm</a:t>
            </a:r>
            <a:endParaRPr lang="fr-FR" sz="4000" b="1" dirty="0"/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8F112949-3ACA-4926-ACCA-B591797EF722}"/>
              </a:ext>
            </a:extLst>
          </p:cNvPr>
          <p:cNvGrpSpPr/>
          <p:nvPr/>
        </p:nvGrpSpPr>
        <p:grpSpPr>
          <a:xfrm>
            <a:off x="756425" y="2064878"/>
            <a:ext cx="6438050" cy="3810974"/>
            <a:chOff x="1082998" y="2111533"/>
            <a:chExt cx="6438050" cy="3810974"/>
          </a:xfrm>
        </p:grpSpPr>
        <p:cxnSp>
          <p:nvCxnSpPr>
            <p:cNvPr id="39" name="Connecteur droit 38">
              <a:extLst>
                <a:ext uri="{FF2B5EF4-FFF2-40B4-BE49-F238E27FC236}">
                  <a16:creationId xmlns:a16="http://schemas.microsoft.com/office/drawing/2014/main" id="{23907A15-991E-4466-9C7B-78F02A6116F7}"/>
                </a:ext>
              </a:extLst>
            </p:cNvPr>
            <p:cNvCxnSpPr>
              <a:cxnSpLocks/>
              <a:stCxn id="112" idx="6"/>
              <a:endCxn id="60" idx="2"/>
            </p:cNvCxnSpPr>
            <p:nvPr/>
          </p:nvCxnSpPr>
          <p:spPr>
            <a:xfrm>
              <a:off x="2143582" y="2641825"/>
              <a:ext cx="2210971" cy="0"/>
            </a:xfrm>
            <a:prstGeom prst="line">
              <a:avLst/>
            </a:prstGeom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cteur droit 44">
              <a:extLst>
                <a:ext uri="{FF2B5EF4-FFF2-40B4-BE49-F238E27FC236}">
                  <a16:creationId xmlns:a16="http://schemas.microsoft.com/office/drawing/2014/main" id="{A4C7C4C6-36CA-4CE3-BC12-BA186937589D}"/>
                </a:ext>
              </a:extLst>
            </p:cNvPr>
            <p:cNvCxnSpPr>
              <a:cxnSpLocks/>
              <a:stCxn id="110" idx="1"/>
              <a:endCxn id="60" idx="5"/>
            </p:cNvCxnSpPr>
            <p:nvPr/>
          </p:nvCxnSpPr>
          <p:spPr>
            <a:xfrm flipH="1" flipV="1">
              <a:off x="5259818" y="3016798"/>
              <a:ext cx="1355965" cy="543144"/>
            </a:xfrm>
            <a:prstGeom prst="line">
              <a:avLst/>
            </a:prstGeom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Ellipse 59">
              <a:extLst>
                <a:ext uri="{FF2B5EF4-FFF2-40B4-BE49-F238E27FC236}">
                  <a16:creationId xmlns:a16="http://schemas.microsoft.com/office/drawing/2014/main" id="{83D2D1AA-B2CD-48E8-BF5B-310ABB810476}"/>
                </a:ext>
              </a:extLst>
            </p:cNvPr>
            <p:cNvSpPr/>
            <p:nvPr/>
          </p:nvSpPr>
          <p:spPr>
            <a:xfrm>
              <a:off x="4354553" y="2111533"/>
              <a:ext cx="1060584" cy="106058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500" b="1" dirty="0">
                  <a:solidFill>
                    <a:schemeClr val="tx1"/>
                  </a:solidFill>
                </a:rPr>
                <a:t>A</a:t>
              </a:r>
            </a:p>
            <a:p>
              <a:pPr algn="ctr"/>
              <a:r>
                <a:rPr lang="fr-FR" sz="2500" dirty="0">
                  <a:solidFill>
                    <a:srgbClr val="FF0000"/>
                  </a:solidFill>
                </a:rPr>
                <a:t>0.2</a:t>
              </a:r>
            </a:p>
          </p:txBody>
        </p:sp>
        <p:cxnSp>
          <p:nvCxnSpPr>
            <p:cNvPr id="87" name="Connecteur droit 86">
              <a:extLst>
                <a:ext uri="{FF2B5EF4-FFF2-40B4-BE49-F238E27FC236}">
                  <a16:creationId xmlns:a16="http://schemas.microsoft.com/office/drawing/2014/main" id="{5DF0B8CB-34F9-4F05-A9A9-F6C032963D49}"/>
                </a:ext>
              </a:extLst>
            </p:cNvPr>
            <p:cNvCxnSpPr>
              <a:cxnSpLocks/>
              <a:stCxn id="125" idx="7"/>
              <a:endCxn id="60" idx="3"/>
            </p:cNvCxnSpPr>
            <p:nvPr/>
          </p:nvCxnSpPr>
          <p:spPr>
            <a:xfrm flipV="1">
              <a:off x="3370451" y="3016798"/>
              <a:ext cx="1139421" cy="543144"/>
            </a:xfrm>
            <a:prstGeom prst="line">
              <a:avLst/>
            </a:prstGeom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0" name="Ellipse 109">
              <a:extLst>
                <a:ext uri="{FF2B5EF4-FFF2-40B4-BE49-F238E27FC236}">
                  <a16:creationId xmlns:a16="http://schemas.microsoft.com/office/drawing/2014/main" id="{3C7ABE63-E31A-47AC-9A84-2D026E32C366}"/>
                </a:ext>
              </a:extLst>
            </p:cNvPr>
            <p:cNvSpPr/>
            <p:nvPr/>
          </p:nvSpPr>
          <p:spPr>
            <a:xfrm>
              <a:off x="6460464" y="3404623"/>
              <a:ext cx="1060584" cy="106058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500" b="1" dirty="0">
                  <a:solidFill>
                    <a:schemeClr val="tx1"/>
                  </a:solidFill>
                </a:rPr>
                <a:t>c</a:t>
              </a:r>
            </a:p>
            <a:p>
              <a:pPr algn="ctr"/>
              <a:r>
                <a:rPr lang="fr-FR" sz="2500" dirty="0">
                  <a:solidFill>
                    <a:srgbClr val="FF0000"/>
                  </a:solidFill>
                </a:rPr>
                <a:t>0.2</a:t>
              </a:r>
            </a:p>
          </p:txBody>
        </p:sp>
        <p:sp>
          <p:nvSpPr>
            <p:cNvPr id="112" name="Ellipse 111">
              <a:extLst>
                <a:ext uri="{FF2B5EF4-FFF2-40B4-BE49-F238E27FC236}">
                  <a16:creationId xmlns:a16="http://schemas.microsoft.com/office/drawing/2014/main" id="{710D359F-7F28-4A86-9D1C-920BDCBC3F3F}"/>
                </a:ext>
              </a:extLst>
            </p:cNvPr>
            <p:cNvSpPr/>
            <p:nvPr/>
          </p:nvSpPr>
          <p:spPr>
            <a:xfrm>
              <a:off x="1082998" y="2111533"/>
              <a:ext cx="1060584" cy="106058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500" b="1" dirty="0">
                  <a:solidFill>
                    <a:schemeClr val="tx1"/>
                  </a:solidFill>
                </a:rPr>
                <a:t>a</a:t>
              </a:r>
            </a:p>
            <a:p>
              <a:pPr algn="ctr"/>
              <a:r>
                <a:rPr lang="fr-FR" sz="2500" dirty="0">
                  <a:solidFill>
                    <a:srgbClr val="FF0000"/>
                  </a:solidFill>
                </a:rPr>
                <a:t>0.2</a:t>
              </a:r>
            </a:p>
          </p:txBody>
        </p:sp>
        <p:sp>
          <p:nvSpPr>
            <p:cNvPr id="125" name="Ellipse 124">
              <a:extLst>
                <a:ext uri="{FF2B5EF4-FFF2-40B4-BE49-F238E27FC236}">
                  <a16:creationId xmlns:a16="http://schemas.microsoft.com/office/drawing/2014/main" id="{8DBA55DC-854C-49CF-84BE-978A8CE7FE96}"/>
                </a:ext>
              </a:extLst>
            </p:cNvPr>
            <p:cNvSpPr/>
            <p:nvPr/>
          </p:nvSpPr>
          <p:spPr>
            <a:xfrm>
              <a:off x="2465186" y="3404623"/>
              <a:ext cx="1060584" cy="106058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500" b="1" dirty="0">
                  <a:solidFill>
                    <a:schemeClr val="tx1"/>
                  </a:solidFill>
                </a:rPr>
                <a:t>b</a:t>
              </a:r>
            </a:p>
            <a:p>
              <a:pPr algn="ctr"/>
              <a:r>
                <a:rPr lang="fr-FR" sz="2500" dirty="0">
                  <a:solidFill>
                    <a:srgbClr val="FF0000"/>
                  </a:solidFill>
                </a:rPr>
                <a:t>0.2</a:t>
              </a:r>
            </a:p>
          </p:txBody>
        </p:sp>
        <p:sp>
          <p:nvSpPr>
            <p:cNvPr id="132" name="Ellipse 131">
              <a:extLst>
                <a:ext uri="{FF2B5EF4-FFF2-40B4-BE49-F238E27FC236}">
                  <a16:creationId xmlns:a16="http://schemas.microsoft.com/office/drawing/2014/main" id="{7C5D4730-E127-4EB1-9918-58068CC1E575}"/>
                </a:ext>
              </a:extLst>
            </p:cNvPr>
            <p:cNvSpPr/>
            <p:nvPr/>
          </p:nvSpPr>
          <p:spPr>
            <a:xfrm>
              <a:off x="4461588" y="4861923"/>
              <a:ext cx="1060584" cy="106058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500" b="1" dirty="0">
                  <a:solidFill>
                    <a:schemeClr val="tx1"/>
                  </a:solidFill>
                </a:rPr>
                <a:t>B</a:t>
              </a:r>
            </a:p>
            <a:p>
              <a:pPr algn="ctr"/>
              <a:r>
                <a:rPr lang="fr-FR" sz="2500" dirty="0">
                  <a:solidFill>
                    <a:srgbClr val="FF0000"/>
                  </a:solidFill>
                </a:rPr>
                <a:t>0.2</a:t>
              </a:r>
            </a:p>
          </p:txBody>
        </p:sp>
        <p:cxnSp>
          <p:nvCxnSpPr>
            <p:cNvPr id="133" name="Connecteur droit 132">
              <a:extLst>
                <a:ext uri="{FF2B5EF4-FFF2-40B4-BE49-F238E27FC236}">
                  <a16:creationId xmlns:a16="http://schemas.microsoft.com/office/drawing/2014/main" id="{FB3413C1-831D-4C06-BDB9-C0910FECD355}"/>
                </a:ext>
              </a:extLst>
            </p:cNvPr>
            <p:cNvCxnSpPr>
              <a:cxnSpLocks/>
              <a:stCxn id="132" idx="1"/>
              <a:endCxn id="125" idx="5"/>
            </p:cNvCxnSpPr>
            <p:nvPr/>
          </p:nvCxnSpPr>
          <p:spPr>
            <a:xfrm flipH="1" flipV="1">
              <a:off x="3370451" y="4309888"/>
              <a:ext cx="1246456" cy="707354"/>
            </a:xfrm>
            <a:prstGeom prst="line">
              <a:avLst/>
            </a:prstGeom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cteur droit 138">
              <a:extLst>
                <a:ext uri="{FF2B5EF4-FFF2-40B4-BE49-F238E27FC236}">
                  <a16:creationId xmlns:a16="http://schemas.microsoft.com/office/drawing/2014/main" id="{17C26E5B-C48B-425E-B255-4200D35A7BA2}"/>
                </a:ext>
              </a:extLst>
            </p:cNvPr>
            <p:cNvCxnSpPr>
              <a:cxnSpLocks/>
              <a:stCxn id="132" idx="7"/>
              <a:endCxn id="110" idx="3"/>
            </p:cNvCxnSpPr>
            <p:nvPr/>
          </p:nvCxnSpPr>
          <p:spPr>
            <a:xfrm flipV="1">
              <a:off x="5366853" y="4309888"/>
              <a:ext cx="1248930" cy="707354"/>
            </a:xfrm>
            <a:prstGeom prst="line">
              <a:avLst/>
            </a:prstGeom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8" name="ZoneTexte 157">
              <a:extLst>
                <a:ext uri="{FF2B5EF4-FFF2-40B4-BE49-F238E27FC236}">
                  <a16:creationId xmlns:a16="http://schemas.microsoft.com/office/drawing/2014/main" id="{6259CF64-BADE-4EC4-A4D8-5FBAD9E85008}"/>
                </a:ext>
              </a:extLst>
            </p:cNvPr>
            <p:cNvSpPr txBox="1"/>
            <p:nvPr/>
          </p:nvSpPr>
          <p:spPr>
            <a:xfrm>
              <a:off x="2780525" y="2257454"/>
              <a:ext cx="8365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&lt; 67%</a:t>
              </a:r>
            </a:p>
          </p:txBody>
        </p:sp>
        <p:sp>
          <p:nvSpPr>
            <p:cNvPr id="163" name="ZoneTexte 162">
              <a:extLst>
                <a:ext uri="{FF2B5EF4-FFF2-40B4-BE49-F238E27FC236}">
                  <a16:creationId xmlns:a16="http://schemas.microsoft.com/office/drawing/2014/main" id="{6BC2D8A2-2CFB-4B7D-9C83-C76B35E1E944}"/>
                </a:ext>
              </a:extLst>
            </p:cNvPr>
            <p:cNvSpPr txBox="1"/>
            <p:nvPr/>
          </p:nvSpPr>
          <p:spPr>
            <a:xfrm rot="1255459">
              <a:off x="5581513" y="2937731"/>
              <a:ext cx="8666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&lt; 33%</a:t>
              </a:r>
            </a:p>
          </p:txBody>
        </p:sp>
        <p:sp>
          <p:nvSpPr>
            <p:cNvPr id="164" name="ZoneTexte 163">
              <a:extLst>
                <a:ext uri="{FF2B5EF4-FFF2-40B4-BE49-F238E27FC236}">
                  <a16:creationId xmlns:a16="http://schemas.microsoft.com/office/drawing/2014/main" id="{F09C5927-1463-4F64-BF38-5CC76DA7125E}"/>
                </a:ext>
              </a:extLst>
            </p:cNvPr>
            <p:cNvSpPr txBox="1"/>
            <p:nvPr/>
          </p:nvSpPr>
          <p:spPr>
            <a:xfrm rot="19854701">
              <a:off x="3716717" y="3205036"/>
              <a:ext cx="8127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25% &gt;</a:t>
              </a:r>
            </a:p>
          </p:txBody>
        </p:sp>
        <p:sp>
          <p:nvSpPr>
            <p:cNvPr id="165" name="ZoneTexte 164">
              <a:extLst>
                <a:ext uri="{FF2B5EF4-FFF2-40B4-BE49-F238E27FC236}">
                  <a16:creationId xmlns:a16="http://schemas.microsoft.com/office/drawing/2014/main" id="{AF4A0EAD-2192-40A5-A8E7-2494F6DF6047}"/>
                </a:ext>
              </a:extLst>
            </p:cNvPr>
            <p:cNvSpPr txBox="1"/>
            <p:nvPr/>
          </p:nvSpPr>
          <p:spPr>
            <a:xfrm rot="1778124">
              <a:off x="3654481" y="4354175"/>
              <a:ext cx="8246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&lt; 43%</a:t>
              </a:r>
            </a:p>
          </p:txBody>
        </p:sp>
        <p:sp>
          <p:nvSpPr>
            <p:cNvPr id="166" name="ZoneTexte 165">
              <a:extLst>
                <a:ext uri="{FF2B5EF4-FFF2-40B4-BE49-F238E27FC236}">
                  <a16:creationId xmlns:a16="http://schemas.microsoft.com/office/drawing/2014/main" id="{A33F7397-70D9-47E2-ADCC-95575698632C}"/>
                </a:ext>
              </a:extLst>
            </p:cNvPr>
            <p:cNvSpPr txBox="1"/>
            <p:nvPr/>
          </p:nvSpPr>
          <p:spPr>
            <a:xfrm rot="19810884">
              <a:off x="5835826" y="4522976"/>
              <a:ext cx="9153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57% &gt;</a:t>
              </a:r>
            </a:p>
          </p:txBody>
        </p:sp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id="{0947AD01-12C8-415E-AEE6-FBBB4DD0BA23}"/>
                </a:ext>
              </a:extLst>
            </p:cNvPr>
            <p:cNvSpPr txBox="1"/>
            <p:nvPr/>
          </p:nvSpPr>
          <p:spPr>
            <a:xfrm>
              <a:off x="2966282" y="2626034"/>
              <a:ext cx="9074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100% &gt;</a:t>
              </a:r>
            </a:p>
          </p:txBody>
        </p:sp>
        <p:sp>
          <p:nvSpPr>
            <p:cNvPr id="19" name="ZoneTexte 18">
              <a:extLst>
                <a:ext uri="{FF2B5EF4-FFF2-40B4-BE49-F238E27FC236}">
                  <a16:creationId xmlns:a16="http://schemas.microsoft.com/office/drawing/2014/main" id="{FE11A53D-04FD-4CA2-83D1-532ABE488CC3}"/>
                </a:ext>
              </a:extLst>
            </p:cNvPr>
            <p:cNvSpPr txBox="1"/>
            <p:nvPr/>
          </p:nvSpPr>
          <p:spPr>
            <a:xfrm rot="20000558">
              <a:off x="3350815" y="2952387"/>
              <a:ext cx="8973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&lt; 11%</a:t>
              </a:r>
            </a:p>
          </p:txBody>
        </p:sp>
        <p:sp>
          <p:nvSpPr>
            <p:cNvPr id="20" name="ZoneTexte 19">
              <a:extLst>
                <a:ext uri="{FF2B5EF4-FFF2-40B4-BE49-F238E27FC236}">
                  <a16:creationId xmlns:a16="http://schemas.microsoft.com/office/drawing/2014/main" id="{B04298BB-1689-4A1E-95CA-5A87923211DE}"/>
                </a:ext>
              </a:extLst>
            </p:cNvPr>
            <p:cNvSpPr txBox="1"/>
            <p:nvPr/>
          </p:nvSpPr>
          <p:spPr>
            <a:xfrm rot="1778124">
              <a:off x="3655225" y="4712598"/>
              <a:ext cx="8547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75% &gt;</a:t>
              </a:r>
            </a:p>
          </p:txBody>
        </p:sp>
        <p:sp>
          <p:nvSpPr>
            <p:cNvPr id="21" name="ZoneTexte 20">
              <a:extLst>
                <a:ext uri="{FF2B5EF4-FFF2-40B4-BE49-F238E27FC236}">
                  <a16:creationId xmlns:a16="http://schemas.microsoft.com/office/drawing/2014/main" id="{AC84428B-E5FA-4DA6-9386-C0E55219D6E0}"/>
                </a:ext>
              </a:extLst>
            </p:cNvPr>
            <p:cNvSpPr txBox="1"/>
            <p:nvPr/>
          </p:nvSpPr>
          <p:spPr>
            <a:xfrm rot="19810884">
              <a:off x="5379989" y="4361063"/>
              <a:ext cx="9075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&lt; 67%</a:t>
              </a:r>
            </a:p>
          </p:txBody>
        </p:sp>
        <p:sp>
          <p:nvSpPr>
            <p:cNvPr id="22" name="ZoneTexte 21">
              <a:extLst>
                <a:ext uri="{FF2B5EF4-FFF2-40B4-BE49-F238E27FC236}">
                  <a16:creationId xmlns:a16="http://schemas.microsoft.com/office/drawing/2014/main" id="{8D122F98-8C79-4FD4-9141-D1FDA219F86B}"/>
                </a:ext>
              </a:extLst>
            </p:cNvPr>
            <p:cNvSpPr txBox="1"/>
            <p:nvPr/>
          </p:nvSpPr>
          <p:spPr>
            <a:xfrm rot="1255459">
              <a:off x="5638751" y="3312221"/>
              <a:ext cx="8094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22% &gt;</a:t>
              </a:r>
            </a:p>
          </p:txBody>
        </p:sp>
      </p:grpSp>
      <p:cxnSp>
        <p:nvCxnSpPr>
          <p:cNvPr id="23" name="Connecteur droit 22">
            <a:extLst>
              <a:ext uri="{FF2B5EF4-FFF2-40B4-BE49-F238E27FC236}">
                <a16:creationId xmlns:a16="http://schemas.microsoft.com/office/drawing/2014/main" id="{C1572025-EDDC-43EC-ACFC-6EF750FA6A27}"/>
              </a:ext>
            </a:extLst>
          </p:cNvPr>
          <p:cNvCxnSpPr>
            <a:cxnSpLocks/>
          </p:cNvCxnSpPr>
          <p:nvPr/>
        </p:nvCxnSpPr>
        <p:spPr>
          <a:xfrm flipH="1">
            <a:off x="7343196" y="1817738"/>
            <a:ext cx="16026" cy="4234353"/>
          </a:xfrm>
          <a:prstGeom prst="line">
            <a:avLst/>
          </a:prstGeom>
          <a:ln w="19050">
            <a:solidFill>
              <a:srgbClr val="8399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ZoneTexte 23">
                <a:extLst>
                  <a:ext uri="{FF2B5EF4-FFF2-40B4-BE49-F238E27FC236}">
                    <a16:creationId xmlns:a16="http://schemas.microsoft.com/office/drawing/2014/main" id="{C8E0A2B7-750A-4F2D-BA1C-AAE25B7A9C6D}"/>
                  </a:ext>
                </a:extLst>
              </p:cNvPr>
              <p:cNvSpPr txBox="1"/>
              <p:nvPr/>
            </p:nvSpPr>
            <p:spPr>
              <a:xfrm>
                <a:off x="7507943" y="3969499"/>
                <a:ext cx="3166354" cy="20456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fr-FR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fr-FR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pt-BR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28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fr-FR" sz="28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fr-FR" sz="28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fr-FR" sz="28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fr-FR" sz="28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fr-FR" sz="28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fr-FR" sz="28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pt-BR" sz="280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fr-FR" sz="28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  <m:r>
                                        <a:rPr lang="fr-FR" sz="28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.</m:t>
                                      </m:r>
                                      <m:r>
                                        <a:rPr lang="fr-FR" sz="28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fr-FR" sz="28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  <m:r>
                                        <a:rPr lang="fr-FR" sz="28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.</m:t>
                                      </m:r>
                                      <m:r>
                                        <a:rPr lang="fr-FR" sz="28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fr-FR" sz="28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  <m:r>
                                        <a:rPr lang="fr-FR" sz="28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.</m:t>
                                      </m:r>
                                      <m:r>
                                        <a:rPr lang="fr-FR" sz="28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FR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4" name="ZoneTexte 23">
                <a:extLst>
                  <a:ext uri="{FF2B5EF4-FFF2-40B4-BE49-F238E27FC236}">
                    <a16:creationId xmlns:a16="http://schemas.microsoft.com/office/drawing/2014/main" id="{C8E0A2B7-750A-4F2D-BA1C-AAE25B7A9C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7943" y="3969499"/>
                <a:ext cx="3166354" cy="204562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ZoneTexte 26">
                <a:extLst>
                  <a:ext uri="{FF2B5EF4-FFF2-40B4-BE49-F238E27FC236}">
                    <a16:creationId xmlns:a16="http://schemas.microsoft.com/office/drawing/2014/main" id="{B10019EA-FD64-43B5-818E-725A9B9FC431}"/>
                  </a:ext>
                </a:extLst>
              </p:cNvPr>
              <p:cNvSpPr txBox="1"/>
              <p:nvPr/>
            </p:nvSpPr>
            <p:spPr>
              <a:xfrm>
                <a:off x="7383451" y="2215980"/>
                <a:ext cx="3918656" cy="136396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𝐴𝐵</m:t>
                                    </m:r>
                                  </m:sub>
                                </m:sSub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pt-B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fr-FR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fr-FR" b="0" i="1" smtClean="0">
                                              <a:latin typeface="Cambria Math" panose="02040503050406030204" pitchFamily="18" charset="0"/>
                                            </a:rPr>
                                            <m:t>𝑀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fr-FR" b="0" i="1" smtClean="0">
                                              <a:latin typeface="Cambria Math" panose="02040503050406030204" pitchFamily="18" charset="0"/>
                                            </a:rPr>
                                            <m:t>𝐴</m:t>
                                          </m:r>
                                          <m:r>
                                            <a:rPr lang="fr-FR" b="0" i="1" smtClean="0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fr-FR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FR" b="0" i="1" smtClean="0">
                                              <a:latin typeface="Cambria Math" panose="02040503050406030204" pitchFamily="18" charset="0"/>
                                            </a:rPr>
                                            <m:t>𝑀</m:t>
                                          </m:r>
                                        </m:e>
                                        <m:sub>
                                          <m:r>
                                            <a:rPr lang="fr-FR" b="0" i="1" smtClean="0">
                                              <a:latin typeface="Cambria Math" panose="02040503050406030204" pitchFamily="18" charset="0"/>
                                            </a:rPr>
                                            <m:t>𝐴𝑏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fr-FR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FR" b="0" i="1" smtClean="0">
                                              <a:latin typeface="Cambria Math" panose="02040503050406030204" pitchFamily="18" charset="0"/>
                                            </a:rPr>
                                            <m:t>𝑀</m:t>
                                          </m:r>
                                        </m:e>
                                        <m:sub>
                                          <m:r>
                                            <a:rPr lang="fr-FR" b="0" i="1" smtClean="0">
                                              <a:latin typeface="Cambria Math" panose="02040503050406030204" pitchFamily="18" charset="0"/>
                                            </a:rPr>
                                            <m:t>𝐴𝑐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𝐵𝐴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fr-F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i="1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fr-FR" i="1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sub>
                                </m:sSub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pt-B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  <m:t>𝑀</m:t>
                                          </m:r>
                                        </m:e>
                                        <m:sub>
                                          <m: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  <m:t>𝐵</m:t>
                                          </m:r>
                                          <m:r>
                                            <a:rPr lang="fr-FR" b="0" i="1" smtClean="0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  <m:t>𝑀</m:t>
                                          </m:r>
                                        </m:e>
                                        <m:sub>
                                          <m: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  <m:t>𝐵</m:t>
                                          </m:r>
                                          <m:r>
                                            <a:rPr lang="fr-FR" b="0" i="1" smtClean="0"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  <m:t>𝑀</m:t>
                                          </m:r>
                                        </m:e>
                                        <m:sub>
                                          <m: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  <m:t>𝐵</m:t>
                                          </m:r>
                                          <m:r>
                                            <a:rPr lang="fr-FR" b="0" i="1" smtClean="0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pt-B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sSub>
                                      <m:sSubPr>
                                        <m:ctrlP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  <m:t>𝑀</m:t>
                                        </m:r>
                                      </m:e>
                                      <m:sub>
                                        <m: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  <m:t>𝑎𝐴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  <m:t>𝑀</m:t>
                                        </m:r>
                                      </m:e>
                                      <m:sub>
                                        <m: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  <m:t>𝑏𝐴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  <m:t>𝑀</m:t>
                                        </m:r>
                                      </m:e>
                                      <m:sub>
                                        <m: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  <m:t>𝑐𝐴</m:t>
                                        </m:r>
                                      </m:sub>
                                    </m:sSub>
                                  </m:e>
                                </m:eqArr>
                              </m:e>
                              <m:e>
                                <m:eqArr>
                                  <m:eqArrPr>
                                    <m:ctrlPr>
                                      <a:rPr lang="pt-B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sSub>
                                      <m:sSubPr>
                                        <m:ctrlPr>
                                          <a:rPr lang="fr-F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i="1">
                                            <a:latin typeface="Cambria Math" panose="02040503050406030204" pitchFamily="18" charset="0"/>
                                          </a:rPr>
                                          <m:t>𝑀</m:t>
                                        </m:r>
                                      </m:e>
                                      <m:sub>
                                        <m: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  <m:t>𝑎𝐵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fr-F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i="1">
                                            <a:latin typeface="Cambria Math" panose="02040503050406030204" pitchFamily="18" charset="0"/>
                                          </a:rPr>
                                          <m:t>𝑀</m:t>
                                        </m:r>
                                      </m:e>
                                      <m:sub>
                                        <m:r>
                                          <a:rPr lang="fr-FR" i="1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  <m: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  <m:t>𝐵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fr-F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i="1">
                                            <a:latin typeface="Cambria Math" panose="02040503050406030204" pitchFamily="18" charset="0"/>
                                          </a:rPr>
                                          <m:t>𝑀</m:t>
                                        </m:r>
                                      </m:e>
                                      <m:sub>
                                        <m:r>
                                          <a:rPr lang="fr-FR" i="1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  <m: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  <m:t>𝐵</m:t>
                                        </m:r>
                                      </m:sub>
                                    </m:sSub>
                                  </m:e>
                                </m:eqArr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pt-B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pt-BR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sSub>
                                            <m:sSubPr>
                                              <m:ctrlPr>
                                                <a:rPr lang="fr-FR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fr-FR" i="1">
                                                  <a:latin typeface="Cambria Math" panose="02040503050406030204" pitchFamily="18" charset="0"/>
                                                </a:rPr>
                                                <m:t>𝑀</m:t>
                                              </m:r>
                                            </m:e>
                                            <m:sub>
                                              <m:r>
                                                <a:rPr lang="fr-FR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𝑎𝑎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fr-FR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fr-FR" i="1">
                                                  <a:latin typeface="Cambria Math" panose="02040503050406030204" pitchFamily="18" charset="0"/>
                                                </a:rPr>
                                                <m:t>𝑀</m:t>
                                              </m:r>
                                            </m:e>
                                            <m:sub>
                                              <m:r>
                                                <a:rPr lang="fr-FR" i="1">
                                                  <a:latin typeface="Cambria Math" panose="02040503050406030204" pitchFamily="18" charset="0"/>
                                                </a:rPr>
                                                <m:t>𝑏</m:t>
                                              </m:r>
                                              <m:r>
                                                <a:rPr lang="fr-FR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fr-FR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fr-FR" i="1">
                                                  <a:latin typeface="Cambria Math" panose="02040503050406030204" pitchFamily="18" charset="0"/>
                                                </a:rPr>
                                                <m:t>𝑀</m:t>
                                              </m:r>
                                            </m:e>
                                            <m:sub>
                                              <m:r>
                                                <a:rPr lang="fr-FR" i="1">
                                                  <a:latin typeface="Cambria Math" panose="02040503050406030204" pitchFamily="18" charset="0"/>
                                                </a:rPr>
                                                <m:t>𝑐</m:t>
                                              </m:r>
                                              <m:r>
                                                <a:rPr lang="fr-FR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sub>
                                          </m:sSub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pt-BR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sSub>
                                            <m:sSubPr>
                                              <m:ctrlPr>
                                                <a:rPr lang="fr-FR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fr-FR" i="1">
                                                  <a:latin typeface="Cambria Math" panose="02040503050406030204" pitchFamily="18" charset="0"/>
                                                </a:rPr>
                                                <m:t>𝑀</m:t>
                                              </m:r>
                                            </m:e>
                                            <m:sub>
                                              <m:r>
                                                <a:rPr lang="fr-FR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𝑎𝑏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fr-FR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fr-FR" i="1">
                                                  <a:latin typeface="Cambria Math" panose="02040503050406030204" pitchFamily="18" charset="0"/>
                                                </a:rPr>
                                                <m:t>𝑀</m:t>
                                              </m:r>
                                            </m:e>
                                            <m:sub>
                                              <m:r>
                                                <a:rPr lang="fr-FR" i="1">
                                                  <a:latin typeface="Cambria Math" panose="02040503050406030204" pitchFamily="18" charset="0"/>
                                                </a:rPr>
                                                <m:t>𝑏</m:t>
                                              </m:r>
                                              <m:r>
                                                <a:rPr lang="fr-FR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𝑏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fr-FR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fr-FR" i="1">
                                                  <a:latin typeface="Cambria Math" panose="02040503050406030204" pitchFamily="18" charset="0"/>
                                                </a:rPr>
                                                <m:t>𝑀</m:t>
                                              </m:r>
                                            </m:e>
                                            <m:sub>
                                              <m:r>
                                                <a:rPr lang="fr-FR" i="1">
                                                  <a:latin typeface="Cambria Math" panose="02040503050406030204" pitchFamily="18" charset="0"/>
                                                </a:rPr>
                                                <m:t>𝑐</m:t>
                                              </m:r>
                                              <m:r>
                                                <a:rPr lang="fr-FR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𝑏</m:t>
                                              </m:r>
                                            </m:sub>
                                          </m:sSub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pt-BR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sSub>
                                            <m:sSubPr>
                                              <m:ctrlPr>
                                                <a:rPr lang="fr-FR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fr-FR" i="1">
                                                  <a:latin typeface="Cambria Math" panose="02040503050406030204" pitchFamily="18" charset="0"/>
                                                </a:rPr>
                                                <m:t>𝑀</m:t>
                                              </m:r>
                                            </m:e>
                                            <m:sub>
                                              <m:r>
                                                <a:rPr lang="fr-FR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𝑎𝑐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fr-FR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fr-FR" i="1">
                                                  <a:latin typeface="Cambria Math" panose="02040503050406030204" pitchFamily="18" charset="0"/>
                                                </a:rPr>
                                                <m:t>𝑀</m:t>
                                              </m:r>
                                            </m:e>
                                            <m:sub>
                                              <m:r>
                                                <a:rPr lang="fr-FR" i="1">
                                                  <a:latin typeface="Cambria Math" panose="02040503050406030204" pitchFamily="18" charset="0"/>
                                                </a:rPr>
                                                <m:t>𝑏</m:t>
                                              </m:r>
                                              <m:r>
                                                <a:rPr lang="fr-FR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𝑐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fr-FR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fr-FR" i="1">
                                                  <a:latin typeface="Cambria Math" panose="02040503050406030204" pitchFamily="18" charset="0"/>
                                                </a:rPr>
                                                <m:t>𝑀</m:t>
                                              </m:r>
                                            </m:e>
                                            <m:sub>
                                              <m:r>
                                                <a:rPr lang="fr-FR" i="1">
                                                  <a:latin typeface="Cambria Math" panose="02040503050406030204" pitchFamily="18" charset="0"/>
                                                </a:rPr>
                                                <m:t>𝑐</m:t>
                                              </m:r>
                                              <m:r>
                                                <a:rPr lang="fr-FR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𝑐</m:t>
                                              </m:r>
                                            </m:sub>
                                          </m:sSub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27" name="ZoneTexte 26">
                <a:extLst>
                  <a:ext uri="{FF2B5EF4-FFF2-40B4-BE49-F238E27FC236}">
                    <a16:creationId xmlns:a16="http://schemas.microsoft.com/office/drawing/2014/main" id="{B10019EA-FD64-43B5-818E-725A9B9FC4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3451" y="2215980"/>
                <a:ext cx="3918656" cy="136396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ZoneTexte 27">
            <a:extLst>
              <a:ext uri="{FF2B5EF4-FFF2-40B4-BE49-F238E27FC236}">
                <a16:creationId xmlns:a16="http://schemas.microsoft.com/office/drawing/2014/main" id="{5E170F02-E9F0-4B4E-870D-CE0401A0C501}"/>
              </a:ext>
            </a:extLst>
          </p:cNvPr>
          <p:cNvSpPr txBox="1"/>
          <p:nvPr/>
        </p:nvSpPr>
        <p:spPr>
          <a:xfrm>
            <a:off x="5839407" y="6488668"/>
            <a:ext cx="513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085500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BA14ABF-F741-486C-AB74-1D375778C0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482" y="609600"/>
            <a:ext cx="10916816" cy="1069723"/>
          </a:xfrm>
        </p:spPr>
        <p:txBody>
          <a:bodyPr>
            <a:noAutofit/>
          </a:bodyPr>
          <a:lstStyle/>
          <a:p>
            <a:r>
              <a:rPr lang="fr-FR" sz="4000" b="1" dirty="0"/>
              <a:t>Page </a:t>
            </a:r>
            <a:r>
              <a:rPr lang="fr-FR" sz="4000" b="1" dirty="0" err="1"/>
              <a:t>Ranking</a:t>
            </a:r>
            <a:r>
              <a:rPr lang="fr-FR" sz="4000" b="1" dirty="0"/>
              <a:t> </a:t>
            </a:r>
            <a:r>
              <a:rPr lang="fr-FR" sz="4000" b="1" dirty="0" err="1"/>
              <a:t>algorithm</a:t>
            </a:r>
            <a:endParaRPr lang="fr-FR" sz="4000" b="1" dirty="0"/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8F112949-3ACA-4926-ACCA-B591797EF722}"/>
              </a:ext>
            </a:extLst>
          </p:cNvPr>
          <p:cNvGrpSpPr/>
          <p:nvPr/>
        </p:nvGrpSpPr>
        <p:grpSpPr>
          <a:xfrm>
            <a:off x="756425" y="2064878"/>
            <a:ext cx="6438050" cy="3810974"/>
            <a:chOff x="1082998" y="2111533"/>
            <a:chExt cx="6438050" cy="3810974"/>
          </a:xfrm>
        </p:grpSpPr>
        <p:cxnSp>
          <p:nvCxnSpPr>
            <p:cNvPr id="39" name="Connecteur droit 38">
              <a:extLst>
                <a:ext uri="{FF2B5EF4-FFF2-40B4-BE49-F238E27FC236}">
                  <a16:creationId xmlns:a16="http://schemas.microsoft.com/office/drawing/2014/main" id="{23907A15-991E-4466-9C7B-78F02A6116F7}"/>
                </a:ext>
              </a:extLst>
            </p:cNvPr>
            <p:cNvCxnSpPr>
              <a:cxnSpLocks/>
              <a:stCxn id="112" idx="6"/>
              <a:endCxn id="60" idx="2"/>
            </p:cNvCxnSpPr>
            <p:nvPr/>
          </p:nvCxnSpPr>
          <p:spPr>
            <a:xfrm>
              <a:off x="2143582" y="2641825"/>
              <a:ext cx="2210971" cy="0"/>
            </a:xfrm>
            <a:prstGeom prst="line">
              <a:avLst/>
            </a:prstGeom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cteur droit 44">
              <a:extLst>
                <a:ext uri="{FF2B5EF4-FFF2-40B4-BE49-F238E27FC236}">
                  <a16:creationId xmlns:a16="http://schemas.microsoft.com/office/drawing/2014/main" id="{A4C7C4C6-36CA-4CE3-BC12-BA186937589D}"/>
                </a:ext>
              </a:extLst>
            </p:cNvPr>
            <p:cNvCxnSpPr>
              <a:cxnSpLocks/>
              <a:stCxn id="110" idx="1"/>
              <a:endCxn id="60" idx="5"/>
            </p:cNvCxnSpPr>
            <p:nvPr/>
          </p:nvCxnSpPr>
          <p:spPr>
            <a:xfrm flipH="1" flipV="1">
              <a:off x="5259818" y="3016798"/>
              <a:ext cx="1355965" cy="543144"/>
            </a:xfrm>
            <a:prstGeom prst="line">
              <a:avLst/>
            </a:prstGeom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Ellipse 59">
              <a:extLst>
                <a:ext uri="{FF2B5EF4-FFF2-40B4-BE49-F238E27FC236}">
                  <a16:creationId xmlns:a16="http://schemas.microsoft.com/office/drawing/2014/main" id="{83D2D1AA-B2CD-48E8-BF5B-310ABB810476}"/>
                </a:ext>
              </a:extLst>
            </p:cNvPr>
            <p:cNvSpPr/>
            <p:nvPr/>
          </p:nvSpPr>
          <p:spPr>
            <a:xfrm>
              <a:off x="4354553" y="2111533"/>
              <a:ext cx="1060584" cy="106058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500" b="1" dirty="0">
                  <a:solidFill>
                    <a:schemeClr val="tx1"/>
                  </a:solidFill>
                </a:rPr>
                <a:t>A</a:t>
              </a:r>
            </a:p>
            <a:p>
              <a:pPr algn="ctr"/>
              <a:r>
                <a:rPr lang="fr-FR" sz="2500" dirty="0">
                  <a:solidFill>
                    <a:srgbClr val="FF0000"/>
                  </a:solidFill>
                </a:rPr>
                <a:t>0.2</a:t>
              </a:r>
            </a:p>
          </p:txBody>
        </p:sp>
        <p:cxnSp>
          <p:nvCxnSpPr>
            <p:cNvPr id="87" name="Connecteur droit 86">
              <a:extLst>
                <a:ext uri="{FF2B5EF4-FFF2-40B4-BE49-F238E27FC236}">
                  <a16:creationId xmlns:a16="http://schemas.microsoft.com/office/drawing/2014/main" id="{5DF0B8CB-34F9-4F05-A9A9-F6C032963D49}"/>
                </a:ext>
              </a:extLst>
            </p:cNvPr>
            <p:cNvCxnSpPr>
              <a:cxnSpLocks/>
              <a:stCxn id="125" idx="7"/>
              <a:endCxn id="60" idx="3"/>
            </p:cNvCxnSpPr>
            <p:nvPr/>
          </p:nvCxnSpPr>
          <p:spPr>
            <a:xfrm flipV="1">
              <a:off x="3370451" y="3016798"/>
              <a:ext cx="1139421" cy="543144"/>
            </a:xfrm>
            <a:prstGeom prst="line">
              <a:avLst/>
            </a:prstGeom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0" name="Ellipse 109">
              <a:extLst>
                <a:ext uri="{FF2B5EF4-FFF2-40B4-BE49-F238E27FC236}">
                  <a16:creationId xmlns:a16="http://schemas.microsoft.com/office/drawing/2014/main" id="{3C7ABE63-E31A-47AC-9A84-2D026E32C366}"/>
                </a:ext>
              </a:extLst>
            </p:cNvPr>
            <p:cNvSpPr/>
            <p:nvPr/>
          </p:nvSpPr>
          <p:spPr>
            <a:xfrm>
              <a:off x="6460464" y="3404623"/>
              <a:ext cx="1060584" cy="106058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500" b="1" dirty="0">
                  <a:solidFill>
                    <a:schemeClr val="tx1"/>
                  </a:solidFill>
                </a:rPr>
                <a:t>c</a:t>
              </a:r>
            </a:p>
            <a:p>
              <a:pPr algn="ctr"/>
              <a:r>
                <a:rPr lang="fr-FR" sz="2500" dirty="0">
                  <a:solidFill>
                    <a:srgbClr val="FF0000"/>
                  </a:solidFill>
                </a:rPr>
                <a:t>0.2</a:t>
              </a:r>
            </a:p>
          </p:txBody>
        </p:sp>
        <p:sp>
          <p:nvSpPr>
            <p:cNvPr id="112" name="Ellipse 111">
              <a:extLst>
                <a:ext uri="{FF2B5EF4-FFF2-40B4-BE49-F238E27FC236}">
                  <a16:creationId xmlns:a16="http://schemas.microsoft.com/office/drawing/2014/main" id="{710D359F-7F28-4A86-9D1C-920BDCBC3F3F}"/>
                </a:ext>
              </a:extLst>
            </p:cNvPr>
            <p:cNvSpPr/>
            <p:nvPr/>
          </p:nvSpPr>
          <p:spPr>
            <a:xfrm>
              <a:off x="1082998" y="2111533"/>
              <a:ext cx="1060584" cy="106058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500" b="1" dirty="0">
                  <a:solidFill>
                    <a:schemeClr val="tx1"/>
                  </a:solidFill>
                </a:rPr>
                <a:t>a</a:t>
              </a:r>
            </a:p>
            <a:p>
              <a:pPr algn="ctr"/>
              <a:r>
                <a:rPr lang="fr-FR" sz="2500" dirty="0">
                  <a:solidFill>
                    <a:srgbClr val="FF0000"/>
                  </a:solidFill>
                </a:rPr>
                <a:t>0.2</a:t>
              </a:r>
            </a:p>
          </p:txBody>
        </p:sp>
        <p:sp>
          <p:nvSpPr>
            <p:cNvPr id="125" name="Ellipse 124">
              <a:extLst>
                <a:ext uri="{FF2B5EF4-FFF2-40B4-BE49-F238E27FC236}">
                  <a16:creationId xmlns:a16="http://schemas.microsoft.com/office/drawing/2014/main" id="{8DBA55DC-854C-49CF-84BE-978A8CE7FE96}"/>
                </a:ext>
              </a:extLst>
            </p:cNvPr>
            <p:cNvSpPr/>
            <p:nvPr/>
          </p:nvSpPr>
          <p:spPr>
            <a:xfrm>
              <a:off x="2465186" y="3404623"/>
              <a:ext cx="1060584" cy="106058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500" b="1" dirty="0">
                  <a:solidFill>
                    <a:schemeClr val="tx1"/>
                  </a:solidFill>
                </a:rPr>
                <a:t>b</a:t>
              </a:r>
            </a:p>
            <a:p>
              <a:pPr algn="ctr"/>
              <a:r>
                <a:rPr lang="fr-FR" sz="2500" dirty="0">
                  <a:solidFill>
                    <a:srgbClr val="FF0000"/>
                  </a:solidFill>
                </a:rPr>
                <a:t>0.2</a:t>
              </a:r>
            </a:p>
          </p:txBody>
        </p:sp>
        <p:sp>
          <p:nvSpPr>
            <p:cNvPr id="132" name="Ellipse 131">
              <a:extLst>
                <a:ext uri="{FF2B5EF4-FFF2-40B4-BE49-F238E27FC236}">
                  <a16:creationId xmlns:a16="http://schemas.microsoft.com/office/drawing/2014/main" id="{7C5D4730-E127-4EB1-9918-58068CC1E575}"/>
                </a:ext>
              </a:extLst>
            </p:cNvPr>
            <p:cNvSpPr/>
            <p:nvPr/>
          </p:nvSpPr>
          <p:spPr>
            <a:xfrm>
              <a:off x="4461588" y="4861923"/>
              <a:ext cx="1060584" cy="106058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500" b="1" dirty="0">
                  <a:solidFill>
                    <a:schemeClr val="tx1"/>
                  </a:solidFill>
                </a:rPr>
                <a:t>B</a:t>
              </a:r>
            </a:p>
            <a:p>
              <a:pPr algn="ctr"/>
              <a:r>
                <a:rPr lang="fr-FR" sz="2500" dirty="0">
                  <a:solidFill>
                    <a:srgbClr val="FF0000"/>
                  </a:solidFill>
                </a:rPr>
                <a:t>0.2</a:t>
              </a:r>
            </a:p>
          </p:txBody>
        </p:sp>
        <p:cxnSp>
          <p:nvCxnSpPr>
            <p:cNvPr id="133" name="Connecteur droit 132">
              <a:extLst>
                <a:ext uri="{FF2B5EF4-FFF2-40B4-BE49-F238E27FC236}">
                  <a16:creationId xmlns:a16="http://schemas.microsoft.com/office/drawing/2014/main" id="{FB3413C1-831D-4C06-BDB9-C0910FECD355}"/>
                </a:ext>
              </a:extLst>
            </p:cNvPr>
            <p:cNvCxnSpPr>
              <a:cxnSpLocks/>
              <a:stCxn id="132" idx="1"/>
              <a:endCxn id="125" idx="5"/>
            </p:cNvCxnSpPr>
            <p:nvPr/>
          </p:nvCxnSpPr>
          <p:spPr>
            <a:xfrm flipH="1" flipV="1">
              <a:off x="3370451" y="4309888"/>
              <a:ext cx="1246456" cy="707354"/>
            </a:xfrm>
            <a:prstGeom prst="line">
              <a:avLst/>
            </a:prstGeom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cteur droit 138">
              <a:extLst>
                <a:ext uri="{FF2B5EF4-FFF2-40B4-BE49-F238E27FC236}">
                  <a16:creationId xmlns:a16="http://schemas.microsoft.com/office/drawing/2014/main" id="{17C26E5B-C48B-425E-B255-4200D35A7BA2}"/>
                </a:ext>
              </a:extLst>
            </p:cNvPr>
            <p:cNvCxnSpPr>
              <a:cxnSpLocks/>
              <a:stCxn id="132" idx="7"/>
              <a:endCxn id="110" idx="3"/>
            </p:cNvCxnSpPr>
            <p:nvPr/>
          </p:nvCxnSpPr>
          <p:spPr>
            <a:xfrm flipV="1">
              <a:off x="5366853" y="4309888"/>
              <a:ext cx="1248930" cy="707354"/>
            </a:xfrm>
            <a:prstGeom prst="line">
              <a:avLst/>
            </a:prstGeom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8" name="ZoneTexte 157">
              <a:extLst>
                <a:ext uri="{FF2B5EF4-FFF2-40B4-BE49-F238E27FC236}">
                  <a16:creationId xmlns:a16="http://schemas.microsoft.com/office/drawing/2014/main" id="{6259CF64-BADE-4EC4-A4D8-5FBAD9E85008}"/>
                </a:ext>
              </a:extLst>
            </p:cNvPr>
            <p:cNvSpPr txBox="1"/>
            <p:nvPr/>
          </p:nvSpPr>
          <p:spPr>
            <a:xfrm>
              <a:off x="2780525" y="2257454"/>
              <a:ext cx="8365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&lt; 67%</a:t>
              </a:r>
            </a:p>
          </p:txBody>
        </p:sp>
        <p:sp>
          <p:nvSpPr>
            <p:cNvPr id="163" name="ZoneTexte 162">
              <a:extLst>
                <a:ext uri="{FF2B5EF4-FFF2-40B4-BE49-F238E27FC236}">
                  <a16:creationId xmlns:a16="http://schemas.microsoft.com/office/drawing/2014/main" id="{6BC2D8A2-2CFB-4B7D-9C83-C76B35E1E944}"/>
                </a:ext>
              </a:extLst>
            </p:cNvPr>
            <p:cNvSpPr txBox="1"/>
            <p:nvPr/>
          </p:nvSpPr>
          <p:spPr>
            <a:xfrm rot="1255459">
              <a:off x="5581513" y="2937731"/>
              <a:ext cx="8666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&lt; 33%</a:t>
              </a:r>
            </a:p>
          </p:txBody>
        </p:sp>
        <p:sp>
          <p:nvSpPr>
            <p:cNvPr id="164" name="ZoneTexte 163">
              <a:extLst>
                <a:ext uri="{FF2B5EF4-FFF2-40B4-BE49-F238E27FC236}">
                  <a16:creationId xmlns:a16="http://schemas.microsoft.com/office/drawing/2014/main" id="{F09C5927-1463-4F64-BF38-5CC76DA7125E}"/>
                </a:ext>
              </a:extLst>
            </p:cNvPr>
            <p:cNvSpPr txBox="1"/>
            <p:nvPr/>
          </p:nvSpPr>
          <p:spPr>
            <a:xfrm rot="19854701">
              <a:off x="3716717" y="3205036"/>
              <a:ext cx="8127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25% &gt;</a:t>
              </a:r>
            </a:p>
          </p:txBody>
        </p:sp>
        <p:sp>
          <p:nvSpPr>
            <p:cNvPr id="165" name="ZoneTexte 164">
              <a:extLst>
                <a:ext uri="{FF2B5EF4-FFF2-40B4-BE49-F238E27FC236}">
                  <a16:creationId xmlns:a16="http://schemas.microsoft.com/office/drawing/2014/main" id="{AF4A0EAD-2192-40A5-A8E7-2494F6DF6047}"/>
                </a:ext>
              </a:extLst>
            </p:cNvPr>
            <p:cNvSpPr txBox="1"/>
            <p:nvPr/>
          </p:nvSpPr>
          <p:spPr>
            <a:xfrm rot="1778124">
              <a:off x="3654481" y="4354175"/>
              <a:ext cx="8246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&lt; 43%</a:t>
              </a:r>
            </a:p>
          </p:txBody>
        </p:sp>
        <p:sp>
          <p:nvSpPr>
            <p:cNvPr id="166" name="ZoneTexte 165">
              <a:extLst>
                <a:ext uri="{FF2B5EF4-FFF2-40B4-BE49-F238E27FC236}">
                  <a16:creationId xmlns:a16="http://schemas.microsoft.com/office/drawing/2014/main" id="{A33F7397-70D9-47E2-ADCC-95575698632C}"/>
                </a:ext>
              </a:extLst>
            </p:cNvPr>
            <p:cNvSpPr txBox="1"/>
            <p:nvPr/>
          </p:nvSpPr>
          <p:spPr>
            <a:xfrm rot="19810884">
              <a:off x="5835826" y="4522976"/>
              <a:ext cx="9153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57% &gt;</a:t>
              </a:r>
            </a:p>
          </p:txBody>
        </p:sp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id="{0947AD01-12C8-415E-AEE6-FBBB4DD0BA23}"/>
                </a:ext>
              </a:extLst>
            </p:cNvPr>
            <p:cNvSpPr txBox="1"/>
            <p:nvPr/>
          </p:nvSpPr>
          <p:spPr>
            <a:xfrm>
              <a:off x="2966282" y="2626034"/>
              <a:ext cx="9074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100% &gt;</a:t>
              </a:r>
            </a:p>
          </p:txBody>
        </p:sp>
        <p:sp>
          <p:nvSpPr>
            <p:cNvPr id="19" name="ZoneTexte 18">
              <a:extLst>
                <a:ext uri="{FF2B5EF4-FFF2-40B4-BE49-F238E27FC236}">
                  <a16:creationId xmlns:a16="http://schemas.microsoft.com/office/drawing/2014/main" id="{FE11A53D-04FD-4CA2-83D1-532ABE488CC3}"/>
                </a:ext>
              </a:extLst>
            </p:cNvPr>
            <p:cNvSpPr txBox="1"/>
            <p:nvPr/>
          </p:nvSpPr>
          <p:spPr>
            <a:xfrm rot="20000558">
              <a:off x="3350815" y="2952387"/>
              <a:ext cx="8973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&lt; 11%</a:t>
              </a:r>
            </a:p>
          </p:txBody>
        </p:sp>
        <p:sp>
          <p:nvSpPr>
            <p:cNvPr id="20" name="ZoneTexte 19">
              <a:extLst>
                <a:ext uri="{FF2B5EF4-FFF2-40B4-BE49-F238E27FC236}">
                  <a16:creationId xmlns:a16="http://schemas.microsoft.com/office/drawing/2014/main" id="{B04298BB-1689-4A1E-95CA-5A87923211DE}"/>
                </a:ext>
              </a:extLst>
            </p:cNvPr>
            <p:cNvSpPr txBox="1"/>
            <p:nvPr/>
          </p:nvSpPr>
          <p:spPr>
            <a:xfrm rot="1778124">
              <a:off x="3655225" y="4712598"/>
              <a:ext cx="8547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75% &gt;</a:t>
              </a:r>
            </a:p>
          </p:txBody>
        </p:sp>
        <p:sp>
          <p:nvSpPr>
            <p:cNvPr id="21" name="ZoneTexte 20">
              <a:extLst>
                <a:ext uri="{FF2B5EF4-FFF2-40B4-BE49-F238E27FC236}">
                  <a16:creationId xmlns:a16="http://schemas.microsoft.com/office/drawing/2014/main" id="{AC84428B-E5FA-4DA6-9386-C0E55219D6E0}"/>
                </a:ext>
              </a:extLst>
            </p:cNvPr>
            <p:cNvSpPr txBox="1"/>
            <p:nvPr/>
          </p:nvSpPr>
          <p:spPr>
            <a:xfrm rot="19810884">
              <a:off x="5379989" y="4361063"/>
              <a:ext cx="9075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&lt; 67%</a:t>
              </a:r>
            </a:p>
          </p:txBody>
        </p:sp>
        <p:sp>
          <p:nvSpPr>
            <p:cNvPr id="22" name="ZoneTexte 21">
              <a:extLst>
                <a:ext uri="{FF2B5EF4-FFF2-40B4-BE49-F238E27FC236}">
                  <a16:creationId xmlns:a16="http://schemas.microsoft.com/office/drawing/2014/main" id="{8D122F98-8C79-4FD4-9141-D1FDA219F86B}"/>
                </a:ext>
              </a:extLst>
            </p:cNvPr>
            <p:cNvSpPr txBox="1"/>
            <p:nvPr/>
          </p:nvSpPr>
          <p:spPr>
            <a:xfrm rot="1255459">
              <a:off x="5638751" y="3312221"/>
              <a:ext cx="8094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22% &gt;</a:t>
              </a:r>
            </a:p>
          </p:txBody>
        </p:sp>
      </p:grpSp>
      <p:cxnSp>
        <p:nvCxnSpPr>
          <p:cNvPr id="23" name="Connecteur droit 22">
            <a:extLst>
              <a:ext uri="{FF2B5EF4-FFF2-40B4-BE49-F238E27FC236}">
                <a16:creationId xmlns:a16="http://schemas.microsoft.com/office/drawing/2014/main" id="{C1572025-EDDC-43EC-ACFC-6EF750FA6A27}"/>
              </a:ext>
            </a:extLst>
          </p:cNvPr>
          <p:cNvCxnSpPr>
            <a:cxnSpLocks/>
          </p:cNvCxnSpPr>
          <p:nvPr/>
        </p:nvCxnSpPr>
        <p:spPr>
          <a:xfrm flipH="1">
            <a:off x="7343196" y="1817738"/>
            <a:ext cx="16026" cy="4234353"/>
          </a:xfrm>
          <a:prstGeom prst="line">
            <a:avLst/>
          </a:prstGeom>
          <a:ln w="19050">
            <a:solidFill>
              <a:srgbClr val="8399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ZoneTexte 23">
                <a:extLst>
                  <a:ext uri="{FF2B5EF4-FFF2-40B4-BE49-F238E27FC236}">
                    <a16:creationId xmlns:a16="http://schemas.microsoft.com/office/drawing/2014/main" id="{C8E0A2B7-750A-4F2D-BA1C-AAE25B7A9C6D}"/>
                  </a:ext>
                </a:extLst>
              </p:cNvPr>
              <p:cNvSpPr txBox="1"/>
              <p:nvPr/>
            </p:nvSpPr>
            <p:spPr>
              <a:xfrm>
                <a:off x="7507943" y="3969499"/>
                <a:ext cx="3166354" cy="20456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fr-FR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fr-FR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pt-BR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28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fr-FR" sz="28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fr-FR" sz="28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fr-FR" sz="28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fr-FR" sz="28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fr-FR" sz="28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fr-FR" sz="28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pt-BR" sz="280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fr-FR" sz="28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  <m:r>
                                        <a:rPr lang="fr-FR" sz="28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.</m:t>
                                      </m:r>
                                      <m:r>
                                        <a:rPr lang="fr-FR" sz="28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fr-FR" sz="28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  <m:r>
                                        <a:rPr lang="fr-FR" sz="28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.</m:t>
                                      </m:r>
                                      <m:r>
                                        <a:rPr lang="fr-FR" sz="28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fr-FR" sz="28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  <m:r>
                                        <a:rPr lang="fr-FR" sz="28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.</m:t>
                                      </m:r>
                                      <m:r>
                                        <a:rPr lang="fr-FR" sz="28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FR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4" name="ZoneTexte 23">
                <a:extLst>
                  <a:ext uri="{FF2B5EF4-FFF2-40B4-BE49-F238E27FC236}">
                    <a16:creationId xmlns:a16="http://schemas.microsoft.com/office/drawing/2014/main" id="{C8E0A2B7-750A-4F2D-BA1C-AAE25B7A9C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7943" y="3969499"/>
                <a:ext cx="3166354" cy="204562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ZoneTexte 25">
                <a:extLst>
                  <a:ext uri="{FF2B5EF4-FFF2-40B4-BE49-F238E27FC236}">
                    <a16:creationId xmlns:a16="http://schemas.microsoft.com/office/drawing/2014/main" id="{49399241-907E-4819-9DBA-49F12A1E657B}"/>
                  </a:ext>
                </a:extLst>
              </p:cNvPr>
              <p:cNvSpPr txBox="1"/>
              <p:nvPr/>
            </p:nvSpPr>
            <p:spPr>
              <a:xfrm>
                <a:off x="7339399" y="2226734"/>
                <a:ext cx="3768546" cy="131504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5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0.25</m:t>
                                </m:r>
                              </m:e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0.33</m:t>
                                </m:r>
                              </m:e>
                            </m:mr>
                            <m:m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0.75</m:t>
                                </m:r>
                              </m:e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0.67</m:t>
                                </m:r>
                              </m:e>
                            </m:mr>
                            <m:m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0.67</m:t>
                                </m:r>
                              </m:e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0.11</m:t>
                                </m:r>
                              </m:e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0.43</m:t>
                                </m:r>
                              </m:e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0.22</m:t>
                                </m:r>
                              </m:e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0.57</m:t>
                                </m:r>
                              </m:e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26" name="ZoneTexte 25">
                <a:extLst>
                  <a:ext uri="{FF2B5EF4-FFF2-40B4-BE49-F238E27FC236}">
                    <a16:creationId xmlns:a16="http://schemas.microsoft.com/office/drawing/2014/main" id="{49399241-907E-4819-9DBA-49F12A1E65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9399" y="2226734"/>
                <a:ext cx="3768546" cy="131504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ZoneTexte 27">
            <a:extLst>
              <a:ext uri="{FF2B5EF4-FFF2-40B4-BE49-F238E27FC236}">
                <a16:creationId xmlns:a16="http://schemas.microsoft.com/office/drawing/2014/main" id="{4B10F76E-164C-437E-82A7-B3AC2962EF3A}"/>
              </a:ext>
            </a:extLst>
          </p:cNvPr>
          <p:cNvSpPr txBox="1"/>
          <p:nvPr/>
        </p:nvSpPr>
        <p:spPr>
          <a:xfrm>
            <a:off x="5839407" y="6488668"/>
            <a:ext cx="513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20533858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BA14ABF-F741-486C-AB74-1D375778C0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482" y="609600"/>
            <a:ext cx="10916816" cy="1069723"/>
          </a:xfrm>
        </p:spPr>
        <p:txBody>
          <a:bodyPr>
            <a:noAutofit/>
          </a:bodyPr>
          <a:lstStyle/>
          <a:p>
            <a:r>
              <a:rPr lang="fr-FR" sz="4000" b="1" dirty="0"/>
              <a:t>Page </a:t>
            </a:r>
            <a:r>
              <a:rPr lang="fr-FR" sz="4000" b="1" dirty="0" err="1"/>
              <a:t>Ranking</a:t>
            </a:r>
            <a:r>
              <a:rPr lang="fr-FR" sz="4000" b="1" dirty="0"/>
              <a:t> </a:t>
            </a:r>
            <a:r>
              <a:rPr lang="fr-FR" sz="4000" b="1" dirty="0" err="1"/>
              <a:t>algorithm</a:t>
            </a:r>
            <a:endParaRPr lang="fr-FR" sz="4000" b="1" dirty="0"/>
          </a:p>
        </p:txBody>
      </p:sp>
      <p:cxnSp>
        <p:nvCxnSpPr>
          <p:cNvPr id="39" name="Connecteur droit 38">
            <a:extLst>
              <a:ext uri="{FF2B5EF4-FFF2-40B4-BE49-F238E27FC236}">
                <a16:creationId xmlns:a16="http://schemas.microsoft.com/office/drawing/2014/main" id="{23907A15-991E-4466-9C7B-78F02A6116F7}"/>
              </a:ext>
            </a:extLst>
          </p:cNvPr>
          <p:cNvCxnSpPr>
            <a:cxnSpLocks/>
            <a:stCxn id="112" idx="6"/>
            <a:endCxn id="60" idx="2"/>
          </p:cNvCxnSpPr>
          <p:nvPr/>
        </p:nvCxnSpPr>
        <p:spPr>
          <a:xfrm>
            <a:off x="2143582" y="2641825"/>
            <a:ext cx="2210971" cy="0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eur droit 44">
            <a:extLst>
              <a:ext uri="{FF2B5EF4-FFF2-40B4-BE49-F238E27FC236}">
                <a16:creationId xmlns:a16="http://schemas.microsoft.com/office/drawing/2014/main" id="{A4C7C4C6-36CA-4CE3-BC12-BA186937589D}"/>
              </a:ext>
            </a:extLst>
          </p:cNvPr>
          <p:cNvCxnSpPr>
            <a:cxnSpLocks/>
            <a:stCxn id="110" idx="1"/>
            <a:endCxn id="60" idx="5"/>
          </p:cNvCxnSpPr>
          <p:nvPr/>
        </p:nvCxnSpPr>
        <p:spPr>
          <a:xfrm flipH="1" flipV="1">
            <a:off x="5259818" y="3016798"/>
            <a:ext cx="1355965" cy="543144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Ellipse 59">
            <a:extLst>
              <a:ext uri="{FF2B5EF4-FFF2-40B4-BE49-F238E27FC236}">
                <a16:creationId xmlns:a16="http://schemas.microsoft.com/office/drawing/2014/main" id="{83D2D1AA-B2CD-48E8-BF5B-310ABB810476}"/>
              </a:ext>
            </a:extLst>
          </p:cNvPr>
          <p:cNvSpPr/>
          <p:nvPr/>
        </p:nvSpPr>
        <p:spPr>
          <a:xfrm>
            <a:off x="4354553" y="2111533"/>
            <a:ext cx="1060584" cy="106058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500" b="1" dirty="0">
                <a:solidFill>
                  <a:schemeClr val="tx1"/>
                </a:solidFill>
              </a:rPr>
              <a:t>A</a:t>
            </a:r>
          </a:p>
          <a:p>
            <a:pPr algn="ctr"/>
            <a:r>
              <a:rPr lang="fr-FR" sz="2500" strike="sngStrike" dirty="0">
                <a:solidFill>
                  <a:srgbClr val="FF0000"/>
                </a:solidFill>
              </a:rPr>
              <a:t>0.2</a:t>
            </a:r>
          </a:p>
        </p:txBody>
      </p:sp>
      <p:cxnSp>
        <p:nvCxnSpPr>
          <p:cNvPr id="87" name="Connecteur droit 86">
            <a:extLst>
              <a:ext uri="{FF2B5EF4-FFF2-40B4-BE49-F238E27FC236}">
                <a16:creationId xmlns:a16="http://schemas.microsoft.com/office/drawing/2014/main" id="{5DF0B8CB-34F9-4F05-A9A9-F6C032963D49}"/>
              </a:ext>
            </a:extLst>
          </p:cNvPr>
          <p:cNvCxnSpPr>
            <a:cxnSpLocks/>
            <a:stCxn id="125" idx="7"/>
            <a:endCxn id="60" idx="3"/>
          </p:cNvCxnSpPr>
          <p:nvPr/>
        </p:nvCxnSpPr>
        <p:spPr>
          <a:xfrm flipV="1">
            <a:off x="3370451" y="3016798"/>
            <a:ext cx="1139421" cy="543144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Ellipse 109">
            <a:extLst>
              <a:ext uri="{FF2B5EF4-FFF2-40B4-BE49-F238E27FC236}">
                <a16:creationId xmlns:a16="http://schemas.microsoft.com/office/drawing/2014/main" id="{3C7ABE63-E31A-47AC-9A84-2D026E32C366}"/>
              </a:ext>
            </a:extLst>
          </p:cNvPr>
          <p:cNvSpPr/>
          <p:nvPr/>
        </p:nvSpPr>
        <p:spPr>
          <a:xfrm>
            <a:off x="6460464" y="3404623"/>
            <a:ext cx="1060584" cy="106058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500" b="1" dirty="0">
                <a:solidFill>
                  <a:schemeClr val="tx1"/>
                </a:solidFill>
              </a:rPr>
              <a:t>c</a:t>
            </a:r>
          </a:p>
          <a:p>
            <a:pPr algn="ctr"/>
            <a:r>
              <a:rPr lang="fr-FR" sz="2500" strike="sngStrike" dirty="0">
                <a:solidFill>
                  <a:srgbClr val="FF0000"/>
                </a:solidFill>
              </a:rPr>
              <a:t>0.2</a:t>
            </a:r>
          </a:p>
        </p:txBody>
      </p:sp>
      <p:sp>
        <p:nvSpPr>
          <p:cNvPr id="112" name="Ellipse 111">
            <a:extLst>
              <a:ext uri="{FF2B5EF4-FFF2-40B4-BE49-F238E27FC236}">
                <a16:creationId xmlns:a16="http://schemas.microsoft.com/office/drawing/2014/main" id="{710D359F-7F28-4A86-9D1C-920BDCBC3F3F}"/>
              </a:ext>
            </a:extLst>
          </p:cNvPr>
          <p:cNvSpPr/>
          <p:nvPr/>
        </p:nvSpPr>
        <p:spPr>
          <a:xfrm>
            <a:off x="1082998" y="2111533"/>
            <a:ext cx="1060584" cy="106058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500" b="1" dirty="0">
                <a:solidFill>
                  <a:schemeClr val="tx1"/>
                </a:solidFill>
              </a:rPr>
              <a:t>a</a:t>
            </a:r>
          </a:p>
          <a:p>
            <a:pPr algn="ctr"/>
            <a:r>
              <a:rPr lang="fr-FR" sz="2500" strike="sngStrike" dirty="0">
                <a:solidFill>
                  <a:srgbClr val="FF0000"/>
                </a:solidFill>
              </a:rPr>
              <a:t>0.2</a:t>
            </a:r>
          </a:p>
        </p:txBody>
      </p:sp>
      <p:sp>
        <p:nvSpPr>
          <p:cNvPr id="125" name="Ellipse 124">
            <a:extLst>
              <a:ext uri="{FF2B5EF4-FFF2-40B4-BE49-F238E27FC236}">
                <a16:creationId xmlns:a16="http://schemas.microsoft.com/office/drawing/2014/main" id="{8DBA55DC-854C-49CF-84BE-978A8CE7FE96}"/>
              </a:ext>
            </a:extLst>
          </p:cNvPr>
          <p:cNvSpPr/>
          <p:nvPr/>
        </p:nvSpPr>
        <p:spPr>
          <a:xfrm>
            <a:off x="2465186" y="3404623"/>
            <a:ext cx="1060584" cy="106058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500" b="1" dirty="0">
                <a:solidFill>
                  <a:schemeClr val="tx1"/>
                </a:solidFill>
              </a:rPr>
              <a:t>b</a:t>
            </a:r>
          </a:p>
          <a:p>
            <a:pPr algn="ctr"/>
            <a:r>
              <a:rPr lang="fr-FR" sz="2500" strike="sngStrike" dirty="0">
                <a:solidFill>
                  <a:srgbClr val="FF0000"/>
                </a:solidFill>
              </a:rPr>
              <a:t>0.2</a:t>
            </a:r>
          </a:p>
        </p:txBody>
      </p:sp>
      <p:sp>
        <p:nvSpPr>
          <p:cNvPr id="132" name="Ellipse 131">
            <a:extLst>
              <a:ext uri="{FF2B5EF4-FFF2-40B4-BE49-F238E27FC236}">
                <a16:creationId xmlns:a16="http://schemas.microsoft.com/office/drawing/2014/main" id="{7C5D4730-E127-4EB1-9918-58068CC1E575}"/>
              </a:ext>
            </a:extLst>
          </p:cNvPr>
          <p:cNvSpPr/>
          <p:nvPr/>
        </p:nvSpPr>
        <p:spPr>
          <a:xfrm>
            <a:off x="4461588" y="4861923"/>
            <a:ext cx="1060584" cy="106058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500" b="1" dirty="0">
                <a:solidFill>
                  <a:schemeClr val="tx1"/>
                </a:solidFill>
              </a:rPr>
              <a:t>B</a:t>
            </a:r>
          </a:p>
          <a:p>
            <a:pPr algn="ctr"/>
            <a:r>
              <a:rPr lang="fr-FR" sz="2500" strike="sngStrike" dirty="0">
                <a:solidFill>
                  <a:srgbClr val="FF0000"/>
                </a:solidFill>
              </a:rPr>
              <a:t>0.2</a:t>
            </a:r>
          </a:p>
        </p:txBody>
      </p:sp>
      <p:cxnSp>
        <p:nvCxnSpPr>
          <p:cNvPr id="133" name="Connecteur droit 132">
            <a:extLst>
              <a:ext uri="{FF2B5EF4-FFF2-40B4-BE49-F238E27FC236}">
                <a16:creationId xmlns:a16="http://schemas.microsoft.com/office/drawing/2014/main" id="{FB3413C1-831D-4C06-BDB9-C0910FECD355}"/>
              </a:ext>
            </a:extLst>
          </p:cNvPr>
          <p:cNvCxnSpPr>
            <a:cxnSpLocks/>
            <a:stCxn id="132" idx="1"/>
            <a:endCxn id="125" idx="5"/>
          </p:cNvCxnSpPr>
          <p:nvPr/>
        </p:nvCxnSpPr>
        <p:spPr>
          <a:xfrm flipH="1" flipV="1">
            <a:off x="3370451" y="4309888"/>
            <a:ext cx="1246456" cy="707354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Connecteur droit 138">
            <a:extLst>
              <a:ext uri="{FF2B5EF4-FFF2-40B4-BE49-F238E27FC236}">
                <a16:creationId xmlns:a16="http://schemas.microsoft.com/office/drawing/2014/main" id="{17C26E5B-C48B-425E-B255-4200D35A7BA2}"/>
              </a:ext>
            </a:extLst>
          </p:cNvPr>
          <p:cNvCxnSpPr>
            <a:cxnSpLocks/>
            <a:stCxn id="132" idx="7"/>
            <a:endCxn id="110" idx="3"/>
          </p:cNvCxnSpPr>
          <p:nvPr/>
        </p:nvCxnSpPr>
        <p:spPr>
          <a:xfrm flipV="1">
            <a:off x="5366853" y="4309888"/>
            <a:ext cx="1248930" cy="707354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ZoneTexte 157">
            <a:extLst>
              <a:ext uri="{FF2B5EF4-FFF2-40B4-BE49-F238E27FC236}">
                <a16:creationId xmlns:a16="http://schemas.microsoft.com/office/drawing/2014/main" id="{6259CF64-BADE-4EC4-A4D8-5FBAD9E85008}"/>
              </a:ext>
            </a:extLst>
          </p:cNvPr>
          <p:cNvSpPr txBox="1"/>
          <p:nvPr/>
        </p:nvSpPr>
        <p:spPr>
          <a:xfrm>
            <a:off x="2780525" y="2257454"/>
            <a:ext cx="836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&lt; 67%</a:t>
            </a:r>
          </a:p>
        </p:txBody>
      </p:sp>
      <p:sp>
        <p:nvSpPr>
          <p:cNvPr id="163" name="ZoneTexte 162">
            <a:extLst>
              <a:ext uri="{FF2B5EF4-FFF2-40B4-BE49-F238E27FC236}">
                <a16:creationId xmlns:a16="http://schemas.microsoft.com/office/drawing/2014/main" id="{6BC2D8A2-2CFB-4B7D-9C83-C76B35E1E944}"/>
              </a:ext>
            </a:extLst>
          </p:cNvPr>
          <p:cNvSpPr txBox="1"/>
          <p:nvPr/>
        </p:nvSpPr>
        <p:spPr>
          <a:xfrm rot="1255459">
            <a:off x="5581513" y="2937731"/>
            <a:ext cx="866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&lt; 33%</a:t>
            </a:r>
          </a:p>
        </p:txBody>
      </p:sp>
      <p:sp>
        <p:nvSpPr>
          <p:cNvPr id="164" name="ZoneTexte 163">
            <a:extLst>
              <a:ext uri="{FF2B5EF4-FFF2-40B4-BE49-F238E27FC236}">
                <a16:creationId xmlns:a16="http://schemas.microsoft.com/office/drawing/2014/main" id="{F09C5927-1463-4F64-BF38-5CC76DA7125E}"/>
              </a:ext>
            </a:extLst>
          </p:cNvPr>
          <p:cNvSpPr txBox="1"/>
          <p:nvPr/>
        </p:nvSpPr>
        <p:spPr>
          <a:xfrm rot="19854701">
            <a:off x="3716717" y="3205036"/>
            <a:ext cx="812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25% &gt;</a:t>
            </a:r>
          </a:p>
        </p:txBody>
      </p:sp>
      <p:sp>
        <p:nvSpPr>
          <p:cNvPr id="165" name="ZoneTexte 164">
            <a:extLst>
              <a:ext uri="{FF2B5EF4-FFF2-40B4-BE49-F238E27FC236}">
                <a16:creationId xmlns:a16="http://schemas.microsoft.com/office/drawing/2014/main" id="{AF4A0EAD-2192-40A5-A8E7-2494F6DF6047}"/>
              </a:ext>
            </a:extLst>
          </p:cNvPr>
          <p:cNvSpPr txBox="1"/>
          <p:nvPr/>
        </p:nvSpPr>
        <p:spPr>
          <a:xfrm rot="1778124">
            <a:off x="3654481" y="4354175"/>
            <a:ext cx="824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&lt; 43%</a:t>
            </a:r>
          </a:p>
        </p:txBody>
      </p:sp>
      <p:sp>
        <p:nvSpPr>
          <p:cNvPr id="166" name="ZoneTexte 165">
            <a:extLst>
              <a:ext uri="{FF2B5EF4-FFF2-40B4-BE49-F238E27FC236}">
                <a16:creationId xmlns:a16="http://schemas.microsoft.com/office/drawing/2014/main" id="{A33F7397-70D9-47E2-ADCC-95575698632C}"/>
              </a:ext>
            </a:extLst>
          </p:cNvPr>
          <p:cNvSpPr txBox="1"/>
          <p:nvPr/>
        </p:nvSpPr>
        <p:spPr>
          <a:xfrm rot="19810884">
            <a:off x="5835826" y="4522976"/>
            <a:ext cx="915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57% &gt;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0947AD01-12C8-415E-AEE6-FBBB4DD0BA23}"/>
              </a:ext>
            </a:extLst>
          </p:cNvPr>
          <p:cNvSpPr txBox="1"/>
          <p:nvPr/>
        </p:nvSpPr>
        <p:spPr>
          <a:xfrm>
            <a:off x="2966282" y="2626034"/>
            <a:ext cx="907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100% &gt;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FE11A53D-04FD-4CA2-83D1-532ABE488CC3}"/>
              </a:ext>
            </a:extLst>
          </p:cNvPr>
          <p:cNvSpPr txBox="1"/>
          <p:nvPr/>
        </p:nvSpPr>
        <p:spPr>
          <a:xfrm rot="20000558">
            <a:off x="3350815" y="2952387"/>
            <a:ext cx="897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&lt; 11%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B04298BB-1689-4A1E-95CA-5A87923211DE}"/>
              </a:ext>
            </a:extLst>
          </p:cNvPr>
          <p:cNvSpPr txBox="1"/>
          <p:nvPr/>
        </p:nvSpPr>
        <p:spPr>
          <a:xfrm rot="1778124">
            <a:off x="3655225" y="4712598"/>
            <a:ext cx="854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75% &gt;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AC84428B-E5FA-4DA6-9386-C0E55219D6E0}"/>
              </a:ext>
            </a:extLst>
          </p:cNvPr>
          <p:cNvSpPr txBox="1"/>
          <p:nvPr/>
        </p:nvSpPr>
        <p:spPr>
          <a:xfrm rot="19810884">
            <a:off x="5379989" y="4361063"/>
            <a:ext cx="907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&lt; 67%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8D122F98-8C79-4FD4-9141-D1FDA219F86B}"/>
              </a:ext>
            </a:extLst>
          </p:cNvPr>
          <p:cNvSpPr txBox="1"/>
          <p:nvPr/>
        </p:nvSpPr>
        <p:spPr>
          <a:xfrm rot="1255459">
            <a:off x="5638751" y="3312221"/>
            <a:ext cx="809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22% &gt;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DAF75E11-D536-4E1B-BA7F-7ABDD7412703}"/>
              </a:ext>
            </a:extLst>
          </p:cNvPr>
          <p:cNvSpPr txBox="1"/>
          <p:nvPr/>
        </p:nvSpPr>
        <p:spPr>
          <a:xfrm>
            <a:off x="1159541" y="3219957"/>
            <a:ext cx="907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FF0000"/>
                </a:solidFill>
              </a:rPr>
              <a:t>0.134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B8AA56A1-C32D-4203-8882-A64B31ABCB8E}"/>
              </a:ext>
            </a:extLst>
          </p:cNvPr>
          <p:cNvSpPr txBox="1"/>
          <p:nvPr/>
        </p:nvSpPr>
        <p:spPr>
          <a:xfrm>
            <a:off x="2512533" y="4513047"/>
            <a:ext cx="907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FF0000"/>
                </a:solidFill>
              </a:rPr>
              <a:t>0.108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41660D06-76D1-4D7C-B8F3-A3388DA4B86D}"/>
              </a:ext>
            </a:extLst>
          </p:cNvPr>
          <p:cNvSpPr txBox="1"/>
          <p:nvPr/>
        </p:nvSpPr>
        <p:spPr>
          <a:xfrm>
            <a:off x="4431035" y="3204583"/>
            <a:ext cx="907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FF0000"/>
                </a:solidFill>
              </a:rPr>
              <a:t>0.316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727B7C51-17FC-4A3C-BCB6-421BFBE51E59}"/>
              </a:ext>
            </a:extLst>
          </p:cNvPr>
          <p:cNvSpPr txBox="1"/>
          <p:nvPr/>
        </p:nvSpPr>
        <p:spPr>
          <a:xfrm>
            <a:off x="5432515" y="5207968"/>
            <a:ext cx="907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FF0000"/>
                </a:solidFill>
              </a:rPr>
              <a:t>0.284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B4EE4254-44FA-459A-83B8-58D6A3C49E5F}"/>
              </a:ext>
            </a:extLst>
          </p:cNvPr>
          <p:cNvSpPr txBox="1"/>
          <p:nvPr/>
        </p:nvSpPr>
        <p:spPr>
          <a:xfrm>
            <a:off x="6596835" y="4508524"/>
            <a:ext cx="907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FF0000"/>
                </a:solidFill>
              </a:rPr>
              <a:t>0.158</a:t>
            </a:r>
          </a:p>
        </p:txBody>
      </p: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02A11C4F-7EAD-4813-8E46-DAB6482D2D90}"/>
              </a:ext>
            </a:extLst>
          </p:cNvPr>
          <p:cNvCxnSpPr>
            <a:cxnSpLocks/>
          </p:cNvCxnSpPr>
          <p:nvPr/>
        </p:nvCxnSpPr>
        <p:spPr>
          <a:xfrm flipH="1">
            <a:off x="7584801" y="1805701"/>
            <a:ext cx="16026" cy="4234353"/>
          </a:xfrm>
          <a:prstGeom prst="line">
            <a:avLst/>
          </a:prstGeom>
          <a:ln w="19050">
            <a:solidFill>
              <a:srgbClr val="8399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ZoneTexte 28">
                <a:extLst>
                  <a:ext uri="{FF2B5EF4-FFF2-40B4-BE49-F238E27FC236}">
                    <a16:creationId xmlns:a16="http://schemas.microsoft.com/office/drawing/2014/main" id="{6462BA1F-1596-4882-9778-C026358BC1E5}"/>
                  </a:ext>
                </a:extLst>
              </p:cNvPr>
              <p:cNvSpPr txBox="1"/>
              <p:nvPr/>
            </p:nvSpPr>
            <p:spPr>
              <a:xfrm>
                <a:off x="7643382" y="3994429"/>
                <a:ext cx="3907916" cy="20456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.</m:t>
                      </m:r>
                      <m:sSub>
                        <m:sSubPr>
                          <m:ctrlPr>
                            <a:rPr lang="fr-F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8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 =</m:t>
                      </m:r>
                      <m:d>
                        <m:dPr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28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fr-FR" sz="2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fr-FR" sz="2800" i="1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fr-FR" sz="2800" b="0" i="1" smtClean="0">
                                    <a:latin typeface="Cambria Math" panose="02040503050406030204" pitchFamily="18" charset="0"/>
                                  </a:rPr>
                                  <m:t>316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fr-FR" sz="2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fr-FR" sz="2800" i="1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fr-FR" sz="2800" b="0" i="1" smtClean="0">
                                    <a:latin typeface="Cambria Math" panose="02040503050406030204" pitchFamily="18" charset="0"/>
                                  </a:rPr>
                                  <m:t>284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pt-BR" sz="2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fr-FR" sz="28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  <m:r>
                                        <a:rPr lang="fr-FR" sz="2800" i="1">
                                          <a:latin typeface="Cambria Math" panose="02040503050406030204" pitchFamily="18" charset="0"/>
                                        </a:rPr>
                                        <m:t>.</m:t>
                                      </m:r>
                                      <m:r>
                                        <a:rPr lang="fr-FR" sz="2800" b="0" i="1" smtClean="0">
                                          <a:latin typeface="Cambria Math" panose="02040503050406030204" pitchFamily="18" charset="0"/>
                                        </a:rPr>
                                        <m:t>134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fr-FR" sz="28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  <m:r>
                                        <a:rPr lang="fr-FR" sz="2800" i="1">
                                          <a:latin typeface="Cambria Math" panose="02040503050406030204" pitchFamily="18" charset="0"/>
                                        </a:rPr>
                                        <m:t>.</m:t>
                                      </m:r>
                                      <m:r>
                                        <a:rPr lang="fr-FR" sz="2800" b="0" i="1" smtClean="0">
                                          <a:latin typeface="Cambria Math" panose="02040503050406030204" pitchFamily="18" charset="0"/>
                                        </a:rPr>
                                        <m:t>108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fr-FR" sz="28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  <m:r>
                                        <a:rPr lang="fr-FR" sz="2800" i="1">
                                          <a:latin typeface="Cambria Math" panose="02040503050406030204" pitchFamily="18" charset="0"/>
                                        </a:rPr>
                                        <m:t>.</m:t>
                                      </m:r>
                                      <m:r>
                                        <a:rPr lang="fr-FR" sz="2800" b="0" i="1" smtClean="0">
                                          <a:latin typeface="Cambria Math" panose="02040503050406030204" pitchFamily="18" charset="0"/>
                                        </a:rPr>
                                        <m:t>158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FR" sz="2800" dirty="0"/>
              </a:p>
            </p:txBody>
          </p:sp>
        </mc:Choice>
        <mc:Fallback xmlns="">
          <p:sp>
            <p:nvSpPr>
              <p:cNvPr id="29" name="ZoneTexte 28">
                <a:extLst>
                  <a:ext uri="{FF2B5EF4-FFF2-40B4-BE49-F238E27FC236}">
                    <a16:creationId xmlns:a16="http://schemas.microsoft.com/office/drawing/2014/main" id="{6462BA1F-1596-4882-9778-C026358BC1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3382" y="3994429"/>
                <a:ext cx="3907916" cy="204562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76023367-4D4A-4F0E-A163-2D0FF2B2B191}"/>
                  </a:ext>
                </a:extLst>
              </p:cNvPr>
              <p:cNvSpPr/>
              <p:nvPr/>
            </p:nvSpPr>
            <p:spPr>
              <a:xfrm>
                <a:off x="7701832" y="1805701"/>
                <a:ext cx="246984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8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fr-FR" sz="28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sz="2800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fr-FR" sz="2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i="1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fr-FR" sz="2800" i="1">
                          <a:latin typeface="Cambria Math" panose="02040503050406030204" pitchFamily="18" charset="0"/>
                        </a:rPr>
                        <m:t>.</m:t>
                      </m:r>
                      <m:sSub>
                        <m:sSubPr>
                          <m:ctrlPr>
                            <a:rPr lang="fr-F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8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fr-FR" sz="28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fr-FR" sz="2800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76023367-4D4A-4F0E-A163-2D0FF2B2B1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1832" y="1805701"/>
                <a:ext cx="2469843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ZoneTexte 32">
                <a:extLst>
                  <a:ext uri="{FF2B5EF4-FFF2-40B4-BE49-F238E27FC236}">
                    <a16:creationId xmlns:a16="http://schemas.microsoft.com/office/drawing/2014/main" id="{76757949-1AF3-4DCA-9D96-4F43441DEAB1}"/>
                  </a:ext>
                </a:extLst>
              </p:cNvPr>
              <p:cNvSpPr txBox="1"/>
              <p:nvPr/>
            </p:nvSpPr>
            <p:spPr>
              <a:xfrm>
                <a:off x="7237517" y="2372238"/>
                <a:ext cx="3166354" cy="20456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fr-FR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fr-FR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pt-BR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28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fr-FR" sz="28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fr-FR" sz="28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fr-FR" sz="28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fr-FR" sz="28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fr-FR" sz="28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fr-FR" sz="28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pt-BR" sz="280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fr-FR" sz="28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  <m:r>
                                        <a:rPr lang="fr-FR" sz="28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.</m:t>
                                      </m:r>
                                      <m:r>
                                        <a:rPr lang="fr-FR" sz="28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fr-FR" sz="28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  <m:r>
                                        <a:rPr lang="fr-FR" sz="28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.</m:t>
                                      </m:r>
                                      <m:r>
                                        <a:rPr lang="fr-FR" sz="28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fr-FR" sz="28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  <m:r>
                                        <a:rPr lang="fr-FR" sz="28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.</m:t>
                                      </m:r>
                                      <m:r>
                                        <a:rPr lang="fr-FR" sz="28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FR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3" name="ZoneTexte 32">
                <a:extLst>
                  <a:ext uri="{FF2B5EF4-FFF2-40B4-BE49-F238E27FC236}">
                    <a16:creationId xmlns:a16="http://schemas.microsoft.com/office/drawing/2014/main" id="{76757949-1AF3-4DCA-9D96-4F43441DEA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7517" y="2372238"/>
                <a:ext cx="3166354" cy="204562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ZoneTexte 31">
            <a:extLst>
              <a:ext uri="{FF2B5EF4-FFF2-40B4-BE49-F238E27FC236}">
                <a16:creationId xmlns:a16="http://schemas.microsoft.com/office/drawing/2014/main" id="{40152DE3-5E38-4AC5-A521-999D0565FE83}"/>
              </a:ext>
            </a:extLst>
          </p:cNvPr>
          <p:cNvSpPr txBox="1"/>
          <p:nvPr/>
        </p:nvSpPr>
        <p:spPr>
          <a:xfrm>
            <a:off x="5839407" y="6488668"/>
            <a:ext cx="513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2621055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BA14ABF-F741-486C-AB74-1D375778C0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482" y="609600"/>
            <a:ext cx="10916816" cy="1069723"/>
          </a:xfrm>
        </p:spPr>
        <p:txBody>
          <a:bodyPr>
            <a:noAutofit/>
          </a:bodyPr>
          <a:lstStyle/>
          <a:p>
            <a:r>
              <a:rPr lang="fr-FR" sz="4000" b="1" dirty="0"/>
              <a:t>Page </a:t>
            </a:r>
            <a:r>
              <a:rPr lang="fr-FR" sz="4000" b="1" dirty="0" err="1"/>
              <a:t>Ranking</a:t>
            </a:r>
            <a:r>
              <a:rPr lang="fr-FR" sz="4000" b="1" dirty="0"/>
              <a:t> </a:t>
            </a:r>
            <a:r>
              <a:rPr lang="fr-FR" sz="4000" b="1" dirty="0" err="1"/>
              <a:t>algorithm</a:t>
            </a:r>
            <a:endParaRPr lang="fr-FR" sz="4000" b="1" dirty="0"/>
          </a:p>
        </p:txBody>
      </p:sp>
      <p:cxnSp>
        <p:nvCxnSpPr>
          <p:cNvPr id="39" name="Connecteur droit 38">
            <a:extLst>
              <a:ext uri="{FF2B5EF4-FFF2-40B4-BE49-F238E27FC236}">
                <a16:creationId xmlns:a16="http://schemas.microsoft.com/office/drawing/2014/main" id="{23907A15-991E-4466-9C7B-78F02A6116F7}"/>
              </a:ext>
            </a:extLst>
          </p:cNvPr>
          <p:cNvCxnSpPr>
            <a:cxnSpLocks/>
            <a:stCxn id="112" idx="6"/>
            <a:endCxn id="60" idx="2"/>
          </p:cNvCxnSpPr>
          <p:nvPr/>
        </p:nvCxnSpPr>
        <p:spPr>
          <a:xfrm>
            <a:off x="2143582" y="2641825"/>
            <a:ext cx="2210971" cy="0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eur droit 44">
            <a:extLst>
              <a:ext uri="{FF2B5EF4-FFF2-40B4-BE49-F238E27FC236}">
                <a16:creationId xmlns:a16="http://schemas.microsoft.com/office/drawing/2014/main" id="{A4C7C4C6-36CA-4CE3-BC12-BA186937589D}"/>
              </a:ext>
            </a:extLst>
          </p:cNvPr>
          <p:cNvCxnSpPr>
            <a:cxnSpLocks/>
            <a:stCxn id="110" idx="1"/>
            <a:endCxn id="60" idx="5"/>
          </p:cNvCxnSpPr>
          <p:nvPr/>
        </p:nvCxnSpPr>
        <p:spPr>
          <a:xfrm flipH="1" flipV="1">
            <a:off x="5259818" y="3016798"/>
            <a:ext cx="1355965" cy="543144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Ellipse 59">
            <a:extLst>
              <a:ext uri="{FF2B5EF4-FFF2-40B4-BE49-F238E27FC236}">
                <a16:creationId xmlns:a16="http://schemas.microsoft.com/office/drawing/2014/main" id="{83D2D1AA-B2CD-48E8-BF5B-310ABB810476}"/>
              </a:ext>
            </a:extLst>
          </p:cNvPr>
          <p:cNvSpPr/>
          <p:nvPr/>
        </p:nvSpPr>
        <p:spPr>
          <a:xfrm>
            <a:off x="4354553" y="2111533"/>
            <a:ext cx="1060584" cy="106058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500" b="1" dirty="0">
                <a:solidFill>
                  <a:schemeClr val="tx1"/>
                </a:solidFill>
              </a:rPr>
              <a:t>A</a:t>
            </a:r>
          </a:p>
          <a:p>
            <a:pPr algn="ctr"/>
            <a:r>
              <a:rPr lang="fr-FR" sz="2500" strike="sngStrike" dirty="0">
                <a:solidFill>
                  <a:srgbClr val="FF0000"/>
                </a:solidFill>
              </a:rPr>
              <a:t>0.2</a:t>
            </a:r>
          </a:p>
        </p:txBody>
      </p:sp>
      <p:cxnSp>
        <p:nvCxnSpPr>
          <p:cNvPr id="87" name="Connecteur droit 86">
            <a:extLst>
              <a:ext uri="{FF2B5EF4-FFF2-40B4-BE49-F238E27FC236}">
                <a16:creationId xmlns:a16="http://schemas.microsoft.com/office/drawing/2014/main" id="{5DF0B8CB-34F9-4F05-A9A9-F6C032963D49}"/>
              </a:ext>
            </a:extLst>
          </p:cNvPr>
          <p:cNvCxnSpPr>
            <a:cxnSpLocks/>
            <a:stCxn id="125" idx="7"/>
            <a:endCxn id="60" idx="3"/>
          </p:cNvCxnSpPr>
          <p:nvPr/>
        </p:nvCxnSpPr>
        <p:spPr>
          <a:xfrm flipV="1">
            <a:off x="3370451" y="3016798"/>
            <a:ext cx="1139421" cy="543144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Ellipse 109">
            <a:extLst>
              <a:ext uri="{FF2B5EF4-FFF2-40B4-BE49-F238E27FC236}">
                <a16:creationId xmlns:a16="http://schemas.microsoft.com/office/drawing/2014/main" id="{3C7ABE63-E31A-47AC-9A84-2D026E32C366}"/>
              </a:ext>
            </a:extLst>
          </p:cNvPr>
          <p:cNvSpPr/>
          <p:nvPr/>
        </p:nvSpPr>
        <p:spPr>
          <a:xfrm>
            <a:off x="6460464" y="3404623"/>
            <a:ext cx="1060584" cy="106058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500" b="1" dirty="0">
                <a:solidFill>
                  <a:schemeClr val="tx1"/>
                </a:solidFill>
              </a:rPr>
              <a:t>c</a:t>
            </a:r>
          </a:p>
          <a:p>
            <a:pPr algn="ctr"/>
            <a:r>
              <a:rPr lang="fr-FR" sz="2500" strike="sngStrike" dirty="0">
                <a:solidFill>
                  <a:srgbClr val="FF0000"/>
                </a:solidFill>
              </a:rPr>
              <a:t>0.2</a:t>
            </a:r>
          </a:p>
        </p:txBody>
      </p:sp>
      <p:sp>
        <p:nvSpPr>
          <p:cNvPr id="112" name="Ellipse 111">
            <a:extLst>
              <a:ext uri="{FF2B5EF4-FFF2-40B4-BE49-F238E27FC236}">
                <a16:creationId xmlns:a16="http://schemas.microsoft.com/office/drawing/2014/main" id="{710D359F-7F28-4A86-9D1C-920BDCBC3F3F}"/>
              </a:ext>
            </a:extLst>
          </p:cNvPr>
          <p:cNvSpPr/>
          <p:nvPr/>
        </p:nvSpPr>
        <p:spPr>
          <a:xfrm>
            <a:off x="1082998" y="2111533"/>
            <a:ext cx="1060584" cy="106058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500" b="1" dirty="0">
                <a:solidFill>
                  <a:schemeClr val="tx1"/>
                </a:solidFill>
              </a:rPr>
              <a:t>a</a:t>
            </a:r>
          </a:p>
          <a:p>
            <a:pPr algn="ctr"/>
            <a:r>
              <a:rPr lang="fr-FR" sz="2500" strike="sngStrike" dirty="0">
                <a:solidFill>
                  <a:srgbClr val="FF0000"/>
                </a:solidFill>
              </a:rPr>
              <a:t>0.2</a:t>
            </a:r>
          </a:p>
        </p:txBody>
      </p:sp>
      <p:sp>
        <p:nvSpPr>
          <p:cNvPr id="125" name="Ellipse 124">
            <a:extLst>
              <a:ext uri="{FF2B5EF4-FFF2-40B4-BE49-F238E27FC236}">
                <a16:creationId xmlns:a16="http://schemas.microsoft.com/office/drawing/2014/main" id="{8DBA55DC-854C-49CF-84BE-978A8CE7FE96}"/>
              </a:ext>
            </a:extLst>
          </p:cNvPr>
          <p:cNvSpPr/>
          <p:nvPr/>
        </p:nvSpPr>
        <p:spPr>
          <a:xfrm>
            <a:off x="2465186" y="3404623"/>
            <a:ext cx="1060584" cy="106058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500" b="1" dirty="0">
                <a:solidFill>
                  <a:schemeClr val="tx1"/>
                </a:solidFill>
              </a:rPr>
              <a:t>b</a:t>
            </a:r>
          </a:p>
          <a:p>
            <a:pPr algn="ctr"/>
            <a:r>
              <a:rPr lang="fr-FR" sz="2500" strike="sngStrike" dirty="0">
                <a:solidFill>
                  <a:srgbClr val="FF0000"/>
                </a:solidFill>
              </a:rPr>
              <a:t>0.2</a:t>
            </a:r>
          </a:p>
        </p:txBody>
      </p:sp>
      <p:sp>
        <p:nvSpPr>
          <p:cNvPr id="132" name="Ellipse 131">
            <a:extLst>
              <a:ext uri="{FF2B5EF4-FFF2-40B4-BE49-F238E27FC236}">
                <a16:creationId xmlns:a16="http://schemas.microsoft.com/office/drawing/2014/main" id="{7C5D4730-E127-4EB1-9918-58068CC1E575}"/>
              </a:ext>
            </a:extLst>
          </p:cNvPr>
          <p:cNvSpPr/>
          <p:nvPr/>
        </p:nvSpPr>
        <p:spPr>
          <a:xfrm>
            <a:off x="4461588" y="4861923"/>
            <a:ext cx="1060584" cy="106058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500" b="1" dirty="0">
                <a:solidFill>
                  <a:schemeClr val="tx1"/>
                </a:solidFill>
              </a:rPr>
              <a:t>B</a:t>
            </a:r>
          </a:p>
          <a:p>
            <a:pPr algn="ctr"/>
            <a:r>
              <a:rPr lang="fr-FR" sz="2500" strike="sngStrike" dirty="0">
                <a:solidFill>
                  <a:srgbClr val="FF0000"/>
                </a:solidFill>
              </a:rPr>
              <a:t>0.2</a:t>
            </a:r>
          </a:p>
        </p:txBody>
      </p:sp>
      <p:cxnSp>
        <p:nvCxnSpPr>
          <p:cNvPr id="133" name="Connecteur droit 132">
            <a:extLst>
              <a:ext uri="{FF2B5EF4-FFF2-40B4-BE49-F238E27FC236}">
                <a16:creationId xmlns:a16="http://schemas.microsoft.com/office/drawing/2014/main" id="{FB3413C1-831D-4C06-BDB9-C0910FECD355}"/>
              </a:ext>
            </a:extLst>
          </p:cNvPr>
          <p:cNvCxnSpPr>
            <a:cxnSpLocks/>
            <a:stCxn id="132" idx="1"/>
            <a:endCxn id="125" idx="5"/>
          </p:cNvCxnSpPr>
          <p:nvPr/>
        </p:nvCxnSpPr>
        <p:spPr>
          <a:xfrm flipH="1" flipV="1">
            <a:off x="3370451" y="4309888"/>
            <a:ext cx="1246456" cy="707354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Connecteur droit 138">
            <a:extLst>
              <a:ext uri="{FF2B5EF4-FFF2-40B4-BE49-F238E27FC236}">
                <a16:creationId xmlns:a16="http://schemas.microsoft.com/office/drawing/2014/main" id="{17C26E5B-C48B-425E-B255-4200D35A7BA2}"/>
              </a:ext>
            </a:extLst>
          </p:cNvPr>
          <p:cNvCxnSpPr>
            <a:cxnSpLocks/>
            <a:stCxn id="132" idx="7"/>
            <a:endCxn id="110" idx="3"/>
          </p:cNvCxnSpPr>
          <p:nvPr/>
        </p:nvCxnSpPr>
        <p:spPr>
          <a:xfrm flipV="1">
            <a:off x="5366853" y="4309888"/>
            <a:ext cx="1248930" cy="707354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ZoneTexte 157">
            <a:extLst>
              <a:ext uri="{FF2B5EF4-FFF2-40B4-BE49-F238E27FC236}">
                <a16:creationId xmlns:a16="http://schemas.microsoft.com/office/drawing/2014/main" id="{6259CF64-BADE-4EC4-A4D8-5FBAD9E85008}"/>
              </a:ext>
            </a:extLst>
          </p:cNvPr>
          <p:cNvSpPr txBox="1"/>
          <p:nvPr/>
        </p:nvSpPr>
        <p:spPr>
          <a:xfrm>
            <a:off x="2780525" y="2257454"/>
            <a:ext cx="836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&lt; 67%</a:t>
            </a:r>
          </a:p>
        </p:txBody>
      </p:sp>
      <p:sp>
        <p:nvSpPr>
          <p:cNvPr id="163" name="ZoneTexte 162">
            <a:extLst>
              <a:ext uri="{FF2B5EF4-FFF2-40B4-BE49-F238E27FC236}">
                <a16:creationId xmlns:a16="http://schemas.microsoft.com/office/drawing/2014/main" id="{6BC2D8A2-2CFB-4B7D-9C83-C76B35E1E944}"/>
              </a:ext>
            </a:extLst>
          </p:cNvPr>
          <p:cNvSpPr txBox="1"/>
          <p:nvPr/>
        </p:nvSpPr>
        <p:spPr>
          <a:xfrm rot="1255459">
            <a:off x="5581513" y="2937731"/>
            <a:ext cx="866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&lt; 33%</a:t>
            </a:r>
          </a:p>
        </p:txBody>
      </p:sp>
      <p:sp>
        <p:nvSpPr>
          <p:cNvPr id="164" name="ZoneTexte 163">
            <a:extLst>
              <a:ext uri="{FF2B5EF4-FFF2-40B4-BE49-F238E27FC236}">
                <a16:creationId xmlns:a16="http://schemas.microsoft.com/office/drawing/2014/main" id="{F09C5927-1463-4F64-BF38-5CC76DA7125E}"/>
              </a:ext>
            </a:extLst>
          </p:cNvPr>
          <p:cNvSpPr txBox="1"/>
          <p:nvPr/>
        </p:nvSpPr>
        <p:spPr>
          <a:xfrm rot="19854701">
            <a:off x="3716717" y="3205036"/>
            <a:ext cx="812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25% &gt;</a:t>
            </a:r>
          </a:p>
        </p:txBody>
      </p:sp>
      <p:sp>
        <p:nvSpPr>
          <p:cNvPr id="165" name="ZoneTexte 164">
            <a:extLst>
              <a:ext uri="{FF2B5EF4-FFF2-40B4-BE49-F238E27FC236}">
                <a16:creationId xmlns:a16="http://schemas.microsoft.com/office/drawing/2014/main" id="{AF4A0EAD-2192-40A5-A8E7-2494F6DF6047}"/>
              </a:ext>
            </a:extLst>
          </p:cNvPr>
          <p:cNvSpPr txBox="1"/>
          <p:nvPr/>
        </p:nvSpPr>
        <p:spPr>
          <a:xfrm rot="1778124">
            <a:off x="3654481" y="4354175"/>
            <a:ext cx="824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&lt; 43%</a:t>
            </a:r>
          </a:p>
        </p:txBody>
      </p:sp>
      <p:sp>
        <p:nvSpPr>
          <p:cNvPr id="166" name="ZoneTexte 165">
            <a:extLst>
              <a:ext uri="{FF2B5EF4-FFF2-40B4-BE49-F238E27FC236}">
                <a16:creationId xmlns:a16="http://schemas.microsoft.com/office/drawing/2014/main" id="{A33F7397-70D9-47E2-ADCC-95575698632C}"/>
              </a:ext>
            </a:extLst>
          </p:cNvPr>
          <p:cNvSpPr txBox="1"/>
          <p:nvPr/>
        </p:nvSpPr>
        <p:spPr>
          <a:xfrm rot="19810884">
            <a:off x="5835826" y="4522976"/>
            <a:ext cx="915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57% &gt;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0947AD01-12C8-415E-AEE6-FBBB4DD0BA23}"/>
              </a:ext>
            </a:extLst>
          </p:cNvPr>
          <p:cNvSpPr txBox="1"/>
          <p:nvPr/>
        </p:nvSpPr>
        <p:spPr>
          <a:xfrm>
            <a:off x="2966282" y="2626034"/>
            <a:ext cx="907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100% &gt;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FE11A53D-04FD-4CA2-83D1-532ABE488CC3}"/>
              </a:ext>
            </a:extLst>
          </p:cNvPr>
          <p:cNvSpPr txBox="1"/>
          <p:nvPr/>
        </p:nvSpPr>
        <p:spPr>
          <a:xfrm rot="20000558">
            <a:off x="3350815" y="2952387"/>
            <a:ext cx="897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&lt; 11%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B04298BB-1689-4A1E-95CA-5A87923211DE}"/>
              </a:ext>
            </a:extLst>
          </p:cNvPr>
          <p:cNvSpPr txBox="1"/>
          <p:nvPr/>
        </p:nvSpPr>
        <p:spPr>
          <a:xfrm rot="1778124">
            <a:off x="3655225" y="4712598"/>
            <a:ext cx="854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75% &gt;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AC84428B-E5FA-4DA6-9386-C0E55219D6E0}"/>
              </a:ext>
            </a:extLst>
          </p:cNvPr>
          <p:cNvSpPr txBox="1"/>
          <p:nvPr/>
        </p:nvSpPr>
        <p:spPr>
          <a:xfrm rot="19810884">
            <a:off x="5379989" y="4361063"/>
            <a:ext cx="907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&lt; 67%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8D122F98-8C79-4FD4-9141-D1FDA219F86B}"/>
              </a:ext>
            </a:extLst>
          </p:cNvPr>
          <p:cNvSpPr txBox="1"/>
          <p:nvPr/>
        </p:nvSpPr>
        <p:spPr>
          <a:xfrm rot="1255459">
            <a:off x="5638751" y="3312221"/>
            <a:ext cx="809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22% &gt;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DAF75E11-D536-4E1B-BA7F-7ABDD7412703}"/>
              </a:ext>
            </a:extLst>
          </p:cNvPr>
          <p:cNvSpPr txBox="1"/>
          <p:nvPr/>
        </p:nvSpPr>
        <p:spPr>
          <a:xfrm>
            <a:off x="1159541" y="3219957"/>
            <a:ext cx="907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FF0000"/>
                </a:solidFill>
              </a:rPr>
              <a:t>0.134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B8AA56A1-C32D-4203-8882-A64B31ABCB8E}"/>
              </a:ext>
            </a:extLst>
          </p:cNvPr>
          <p:cNvSpPr txBox="1"/>
          <p:nvPr/>
        </p:nvSpPr>
        <p:spPr>
          <a:xfrm>
            <a:off x="2512533" y="4513047"/>
            <a:ext cx="907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FF0000"/>
                </a:solidFill>
              </a:rPr>
              <a:t>0.108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41660D06-76D1-4D7C-B8F3-A3388DA4B86D}"/>
              </a:ext>
            </a:extLst>
          </p:cNvPr>
          <p:cNvSpPr txBox="1"/>
          <p:nvPr/>
        </p:nvSpPr>
        <p:spPr>
          <a:xfrm>
            <a:off x="4431035" y="3204583"/>
            <a:ext cx="907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FF0000"/>
                </a:solidFill>
              </a:rPr>
              <a:t>0.316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727B7C51-17FC-4A3C-BCB6-421BFBE51E59}"/>
              </a:ext>
            </a:extLst>
          </p:cNvPr>
          <p:cNvSpPr txBox="1"/>
          <p:nvPr/>
        </p:nvSpPr>
        <p:spPr>
          <a:xfrm>
            <a:off x="5432515" y="5207968"/>
            <a:ext cx="907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FF0000"/>
                </a:solidFill>
              </a:rPr>
              <a:t>0.284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B4EE4254-44FA-459A-83B8-58D6A3C49E5F}"/>
              </a:ext>
            </a:extLst>
          </p:cNvPr>
          <p:cNvSpPr txBox="1"/>
          <p:nvPr/>
        </p:nvSpPr>
        <p:spPr>
          <a:xfrm>
            <a:off x="6596835" y="4508524"/>
            <a:ext cx="907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FF0000"/>
                </a:solidFill>
              </a:rPr>
              <a:t>0.158</a:t>
            </a:r>
          </a:p>
        </p:txBody>
      </p: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02A11C4F-7EAD-4813-8E46-DAB6482D2D90}"/>
              </a:ext>
            </a:extLst>
          </p:cNvPr>
          <p:cNvCxnSpPr>
            <a:cxnSpLocks/>
          </p:cNvCxnSpPr>
          <p:nvPr/>
        </p:nvCxnSpPr>
        <p:spPr>
          <a:xfrm flipH="1">
            <a:off x="7584801" y="1805701"/>
            <a:ext cx="16026" cy="4234353"/>
          </a:xfrm>
          <a:prstGeom prst="line">
            <a:avLst/>
          </a:prstGeom>
          <a:ln w="19050">
            <a:solidFill>
              <a:srgbClr val="8399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ZoneTexte 29">
                <a:extLst>
                  <a:ext uri="{FF2B5EF4-FFF2-40B4-BE49-F238E27FC236}">
                    <a16:creationId xmlns:a16="http://schemas.microsoft.com/office/drawing/2014/main" id="{70AD58A7-F25C-4CEC-9581-CC92E688D7FF}"/>
                  </a:ext>
                </a:extLst>
              </p:cNvPr>
              <p:cNvSpPr txBox="1"/>
              <p:nvPr/>
            </p:nvSpPr>
            <p:spPr>
              <a:xfrm>
                <a:off x="7405816" y="2483689"/>
                <a:ext cx="4200040" cy="212308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2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fr-FR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fr-FR" sz="2800" b="0" i="1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fr-FR" sz="2800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fr-FR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2800" b="0" i="1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fr-FR" sz="2800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pt-BR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fr-FR" sz="2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FR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𝐸</m:t>
                                          </m:r>
                                        </m:e>
                                        <m:sub>
                                          <m:r>
                                            <a:rPr lang="fr-FR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fr-FR" sz="2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FR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𝐸</m:t>
                                          </m:r>
                                        </m:e>
                                        <m:sub>
                                          <m:r>
                                            <a:rPr lang="fr-FR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fr-FR" sz="2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FR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𝐸</m:t>
                                          </m:r>
                                        </m:e>
                                        <m:sub>
                                          <m:r>
                                            <a:rPr lang="fr-FR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28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fr-FR" sz="2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fr-FR" sz="2800" b="0" i="1" smtClean="0">
                                    <a:latin typeface="Cambria Math" panose="02040503050406030204" pitchFamily="18" charset="0"/>
                                  </a:rPr>
                                  <m:t>.184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fr-FR" sz="2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fr-FR" sz="2800" i="1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fr-FR" sz="2800" b="0" i="1" smtClean="0">
                                    <a:latin typeface="Cambria Math" panose="02040503050406030204" pitchFamily="18" charset="0"/>
                                  </a:rPr>
                                  <m:t>084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pt-BR" sz="2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fr-FR" sz="28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  <m:r>
                                        <a:rPr lang="fr-FR" sz="2800" i="1">
                                          <a:latin typeface="Cambria Math" panose="02040503050406030204" pitchFamily="18" charset="0"/>
                                        </a:rPr>
                                        <m:t>.</m:t>
                                      </m:r>
                                      <m:r>
                                        <a:rPr lang="fr-FR" sz="2800" b="0" i="1" smtClean="0">
                                          <a:latin typeface="Cambria Math" panose="02040503050406030204" pitchFamily="18" charset="0"/>
                                        </a:rPr>
                                        <m:t>066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fr-FR" sz="28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  <m:r>
                                        <a:rPr lang="fr-FR" sz="2800" i="1">
                                          <a:latin typeface="Cambria Math" panose="02040503050406030204" pitchFamily="18" charset="0"/>
                                        </a:rPr>
                                        <m:t>.</m:t>
                                      </m:r>
                                      <m:r>
                                        <a:rPr lang="fr-FR" sz="2800" b="0" i="1" smtClean="0">
                                          <a:latin typeface="Cambria Math" panose="02040503050406030204" pitchFamily="18" charset="0"/>
                                        </a:rPr>
                                        <m:t>092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fr-FR" sz="28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  <m:r>
                                        <a:rPr lang="fr-FR" sz="2800" i="1">
                                          <a:latin typeface="Cambria Math" panose="02040503050406030204" pitchFamily="18" charset="0"/>
                                        </a:rPr>
                                        <m:t>.</m:t>
                                      </m:r>
                                      <m:r>
                                        <a:rPr lang="fr-FR" sz="2800" b="0" i="1" smtClean="0">
                                          <a:latin typeface="Cambria Math" panose="02040503050406030204" pitchFamily="18" charset="0"/>
                                        </a:rPr>
                                        <m:t>042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FR" sz="2800" dirty="0"/>
              </a:p>
            </p:txBody>
          </p:sp>
        </mc:Choice>
        <mc:Fallback xmlns="">
          <p:sp>
            <p:nvSpPr>
              <p:cNvPr id="30" name="ZoneTexte 29">
                <a:extLst>
                  <a:ext uri="{FF2B5EF4-FFF2-40B4-BE49-F238E27FC236}">
                    <a16:creationId xmlns:a16="http://schemas.microsoft.com/office/drawing/2014/main" id="{70AD58A7-F25C-4CEC-9581-CC92E688D7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5816" y="2483689"/>
                <a:ext cx="4200040" cy="212308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76023367-4D4A-4F0E-A163-2D0FF2B2B191}"/>
                  </a:ext>
                </a:extLst>
              </p:cNvPr>
              <p:cNvSpPr/>
              <p:nvPr/>
            </p:nvSpPr>
            <p:spPr>
              <a:xfrm>
                <a:off x="7701832" y="1805701"/>
                <a:ext cx="307019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fr-FR" sz="28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fr-FR" sz="28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fr-FR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80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fr-FR" sz="28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fr-FR" sz="28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fr-FR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80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fr-FR" sz="2800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76023367-4D4A-4F0E-A163-2D0FF2B2B1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1832" y="1805701"/>
                <a:ext cx="3070199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ZoneTexte 31">
            <a:extLst>
              <a:ext uri="{FF2B5EF4-FFF2-40B4-BE49-F238E27FC236}">
                <a16:creationId xmlns:a16="http://schemas.microsoft.com/office/drawing/2014/main" id="{28CB3775-0468-48BF-9024-80C2BCCD4F23}"/>
              </a:ext>
            </a:extLst>
          </p:cNvPr>
          <p:cNvSpPr txBox="1"/>
          <p:nvPr/>
        </p:nvSpPr>
        <p:spPr>
          <a:xfrm>
            <a:off x="7758380" y="4879997"/>
            <a:ext cx="3620907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800" b="0" dirty="0" err="1"/>
              <a:t>Threshold</a:t>
            </a:r>
            <a:r>
              <a:rPr lang="fr-FR" sz="2800" b="0" dirty="0"/>
              <a:t> = 0.1</a:t>
            </a:r>
            <a:endParaRPr lang="fr-FR" sz="2800" dirty="0"/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6FFABBB2-96FE-4AAD-B247-B7BF1CC44379}"/>
              </a:ext>
            </a:extLst>
          </p:cNvPr>
          <p:cNvSpPr txBox="1"/>
          <p:nvPr/>
        </p:nvSpPr>
        <p:spPr>
          <a:xfrm>
            <a:off x="5839407" y="6488668"/>
            <a:ext cx="513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6609978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BA14ABF-F741-486C-AB74-1D375778C0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482" y="609600"/>
            <a:ext cx="10916816" cy="1069723"/>
          </a:xfrm>
        </p:spPr>
        <p:txBody>
          <a:bodyPr>
            <a:noAutofit/>
          </a:bodyPr>
          <a:lstStyle/>
          <a:p>
            <a:r>
              <a:rPr lang="fr-FR" sz="4000" b="1" dirty="0"/>
              <a:t>Page </a:t>
            </a:r>
            <a:r>
              <a:rPr lang="fr-FR" sz="4000" b="1" dirty="0" err="1"/>
              <a:t>Ranking</a:t>
            </a:r>
            <a:r>
              <a:rPr lang="fr-FR" sz="4000" b="1" dirty="0"/>
              <a:t> </a:t>
            </a:r>
            <a:r>
              <a:rPr lang="fr-FR" sz="4000" b="1" dirty="0" err="1"/>
              <a:t>algorithm</a:t>
            </a:r>
            <a:endParaRPr lang="fr-FR" sz="4000" b="1" dirty="0"/>
          </a:p>
        </p:txBody>
      </p:sp>
      <p:cxnSp>
        <p:nvCxnSpPr>
          <p:cNvPr id="39" name="Connecteur droit 38">
            <a:extLst>
              <a:ext uri="{FF2B5EF4-FFF2-40B4-BE49-F238E27FC236}">
                <a16:creationId xmlns:a16="http://schemas.microsoft.com/office/drawing/2014/main" id="{23907A15-991E-4466-9C7B-78F02A6116F7}"/>
              </a:ext>
            </a:extLst>
          </p:cNvPr>
          <p:cNvCxnSpPr>
            <a:cxnSpLocks/>
            <a:stCxn id="112" idx="6"/>
            <a:endCxn id="60" idx="2"/>
          </p:cNvCxnSpPr>
          <p:nvPr/>
        </p:nvCxnSpPr>
        <p:spPr>
          <a:xfrm>
            <a:off x="2143582" y="2641825"/>
            <a:ext cx="2210971" cy="0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eur droit 44">
            <a:extLst>
              <a:ext uri="{FF2B5EF4-FFF2-40B4-BE49-F238E27FC236}">
                <a16:creationId xmlns:a16="http://schemas.microsoft.com/office/drawing/2014/main" id="{A4C7C4C6-36CA-4CE3-BC12-BA186937589D}"/>
              </a:ext>
            </a:extLst>
          </p:cNvPr>
          <p:cNvCxnSpPr>
            <a:cxnSpLocks/>
            <a:stCxn id="110" idx="1"/>
            <a:endCxn id="60" idx="5"/>
          </p:cNvCxnSpPr>
          <p:nvPr/>
        </p:nvCxnSpPr>
        <p:spPr>
          <a:xfrm flipH="1" flipV="1">
            <a:off x="5259818" y="3016798"/>
            <a:ext cx="1355965" cy="543144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Ellipse 59">
            <a:extLst>
              <a:ext uri="{FF2B5EF4-FFF2-40B4-BE49-F238E27FC236}">
                <a16:creationId xmlns:a16="http://schemas.microsoft.com/office/drawing/2014/main" id="{83D2D1AA-B2CD-48E8-BF5B-310ABB810476}"/>
              </a:ext>
            </a:extLst>
          </p:cNvPr>
          <p:cNvSpPr/>
          <p:nvPr/>
        </p:nvSpPr>
        <p:spPr>
          <a:xfrm>
            <a:off x="4354553" y="2111533"/>
            <a:ext cx="1060584" cy="106058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500" b="1" dirty="0">
                <a:solidFill>
                  <a:schemeClr val="tx1"/>
                </a:solidFill>
              </a:rPr>
              <a:t>A</a:t>
            </a:r>
          </a:p>
          <a:p>
            <a:pPr algn="ctr"/>
            <a:r>
              <a:rPr lang="fr-FR" sz="2500" strike="sngStrike" dirty="0">
                <a:solidFill>
                  <a:srgbClr val="FF0000"/>
                </a:solidFill>
              </a:rPr>
              <a:t>0.2</a:t>
            </a:r>
          </a:p>
        </p:txBody>
      </p:sp>
      <p:cxnSp>
        <p:nvCxnSpPr>
          <p:cNvPr id="87" name="Connecteur droit 86">
            <a:extLst>
              <a:ext uri="{FF2B5EF4-FFF2-40B4-BE49-F238E27FC236}">
                <a16:creationId xmlns:a16="http://schemas.microsoft.com/office/drawing/2014/main" id="{5DF0B8CB-34F9-4F05-A9A9-F6C032963D49}"/>
              </a:ext>
            </a:extLst>
          </p:cNvPr>
          <p:cNvCxnSpPr>
            <a:cxnSpLocks/>
            <a:stCxn id="125" idx="7"/>
            <a:endCxn id="60" idx="3"/>
          </p:cNvCxnSpPr>
          <p:nvPr/>
        </p:nvCxnSpPr>
        <p:spPr>
          <a:xfrm flipV="1">
            <a:off x="3370451" y="3016798"/>
            <a:ext cx="1139421" cy="543144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Ellipse 109">
            <a:extLst>
              <a:ext uri="{FF2B5EF4-FFF2-40B4-BE49-F238E27FC236}">
                <a16:creationId xmlns:a16="http://schemas.microsoft.com/office/drawing/2014/main" id="{3C7ABE63-E31A-47AC-9A84-2D026E32C366}"/>
              </a:ext>
            </a:extLst>
          </p:cNvPr>
          <p:cNvSpPr/>
          <p:nvPr/>
        </p:nvSpPr>
        <p:spPr>
          <a:xfrm>
            <a:off x="6460464" y="3404623"/>
            <a:ext cx="1060584" cy="106058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500" b="1" dirty="0">
                <a:solidFill>
                  <a:schemeClr val="tx1"/>
                </a:solidFill>
              </a:rPr>
              <a:t>c</a:t>
            </a:r>
          </a:p>
          <a:p>
            <a:pPr algn="ctr"/>
            <a:r>
              <a:rPr lang="fr-FR" sz="2500" strike="sngStrike" dirty="0">
                <a:solidFill>
                  <a:srgbClr val="FF0000"/>
                </a:solidFill>
              </a:rPr>
              <a:t>0.2</a:t>
            </a:r>
          </a:p>
        </p:txBody>
      </p:sp>
      <p:sp>
        <p:nvSpPr>
          <p:cNvPr id="112" name="Ellipse 111">
            <a:extLst>
              <a:ext uri="{FF2B5EF4-FFF2-40B4-BE49-F238E27FC236}">
                <a16:creationId xmlns:a16="http://schemas.microsoft.com/office/drawing/2014/main" id="{710D359F-7F28-4A86-9D1C-920BDCBC3F3F}"/>
              </a:ext>
            </a:extLst>
          </p:cNvPr>
          <p:cNvSpPr/>
          <p:nvPr/>
        </p:nvSpPr>
        <p:spPr>
          <a:xfrm>
            <a:off x="1082998" y="2111533"/>
            <a:ext cx="1060584" cy="106058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500" b="1" dirty="0">
                <a:solidFill>
                  <a:schemeClr val="tx1"/>
                </a:solidFill>
              </a:rPr>
              <a:t>a</a:t>
            </a:r>
          </a:p>
          <a:p>
            <a:pPr algn="ctr"/>
            <a:r>
              <a:rPr lang="fr-FR" sz="2500" strike="sngStrike" dirty="0">
                <a:solidFill>
                  <a:srgbClr val="FF0000"/>
                </a:solidFill>
              </a:rPr>
              <a:t>0.2</a:t>
            </a:r>
          </a:p>
        </p:txBody>
      </p:sp>
      <p:sp>
        <p:nvSpPr>
          <p:cNvPr id="125" name="Ellipse 124">
            <a:extLst>
              <a:ext uri="{FF2B5EF4-FFF2-40B4-BE49-F238E27FC236}">
                <a16:creationId xmlns:a16="http://schemas.microsoft.com/office/drawing/2014/main" id="{8DBA55DC-854C-49CF-84BE-978A8CE7FE96}"/>
              </a:ext>
            </a:extLst>
          </p:cNvPr>
          <p:cNvSpPr/>
          <p:nvPr/>
        </p:nvSpPr>
        <p:spPr>
          <a:xfrm>
            <a:off x="2465186" y="3404623"/>
            <a:ext cx="1060584" cy="106058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500" b="1" dirty="0">
                <a:solidFill>
                  <a:schemeClr val="tx1"/>
                </a:solidFill>
              </a:rPr>
              <a:t>b</a:t>
            </a:r>
          </a:p>
          <a:p>
            <a:pPr algn="ctr"/>
            <a:r>
              <a:rPr lang="fr-FR" sz="2500" strike="sngStrike" dirty="0">
                <a:solidFill>
                  <a:srgbClr val="FF0000"/>
                </a:solidFill>
              </a:rPr>
              <a:t>0.2</a:t>
            </a:r>
          </a:p>
        </p:txBody>
      </p:sp>
      <p:sp>
        <p:nvSpPr>
          <p:cNvPr id="132" name="Ellipse 131">
            <a:extLst>
              <a:ext uri="{FF2B5EF4-FFF2-40B4-BE49-F238E27FC236}">
                <a16:creationId xmlns:a16="http://schemas.microsoft.com/office/drawing/2014/main" id="{7C5D4730-E127-4EB1-9918-58068CC1E575}"/>
              </a:ext>
            </a:extLst>
          </p:cNvPr>
          <p:cNvSpPr/>
          <p:nvPr/>
        </p:nvSpPr>
        <p:spPr>
          <a:xfrm>
            <a:off x="4461588" y="4861923"/>
            <a:ext cx="1060584" cy="106058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500" b="1" dirty="0">
                <a:solidFill>
                  <a:schemeClr val="tx1"/>
                </a:solidFill>
              </a:rPr>
              <a:t>B</a:t>
            </a:r>
          </a:p>
          <a:p>
            <a:pPr algn="ctr"/>
            <a:r>
              <a:rPr lang="fr-FR" sz="2500" strike="sngStrike" dirty="0">
                <a:solidFill>
                  <a:srgbClr val="FF0000"/>
                </a:solidFill>
              </a:rPr>
              <a:t>0.2</a:t>
            </a:r>
          </a:p>
        </p:txBody>
      </p:sp>
      <p:cxnSp>
        <p:nvCxnSpPr>
          <p:cNvPr id="133" name="Connecteur droit 132">
            <a:extLst>
              <a:ext uri="{FF2B5EF4-FFF2-40B4-BE49-F238E27FC236}">
                <a16:creationId xmlns:a16="http://schemas.microsoft.com/office/drawing/2014/main" id="{FB3413C1-831D-4C06-BDB9-C0910FECD355}"/>
              </a:ext>
            </a:extLst>
          </p:cNvPr>
          <p:cNvCxnSpPr>
            <a:cxnSpLocks/>
            <a:stCxn id="132" idx="1"/>
            <a:endCxn id="125" idx="5"/>
          </p:cNvCxnSpPr>
          <p:nvPr/>
        </p:nvCxnSpPr>
        <p:spPr>
          <a:xfrm flipH="1" flipV="1">
            <a:off x="3370451" y="4309888"/>
            <a:ext cx="1246456" cy="707354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Connecteur droit 138">
            <a:extLst>
              <a:ext uri="{FF2B5EF4-FFF2-40B4-BE49-F238E27FC236}">
                <a16:creationId xmlns:a16="http://schemas.microsoft.com/office/drawing/2014/main" id="{17C26E5B-C48B-425E-B255-4200D35A7BA2}"/>
              </a:ext>
            </a:extLst>
          </p:cNvPr>
          <p:cNvCxnSpPr>
            <a:cxnSpLocks/>
            <a:stCxn id="132" idx="7"/>
            <a:endCxn id="110" idx="3"/>
          </p:cNvCxnSpPr>
          <p:nvPr/>
        </p:nvCxnSpPr>
        <p:spPr>
          <a:xfrm flipV="1">
            <a:off x="5366853" y="4309888"/>
            <a:ext cx="1248930" cy="707354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ZoneTexte 157">
            <a:extLst>
              <a:ext uri="{FF2B5EF4-FFF2-40B4-BE49-F238E27FC236}">
                <a16:creationId xmlns:a16="http://schemas.microsoft.com/office/drawing/2014/main" id="{6259CF64-BADE-4EC4-A4D8-5FBAD9E85008}"/>
              </a:ext>
            </a:extLst>
          </p:cNvPr>
          <p:cNvSpPr txBox="1"/>
          <p:nvPr/>
        </p:nvSpPr>
        <p:spPr>
          <a:xfrm>
            <a:off x="2780525" y="2257454"/>
            <a:ext cx="836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&lt; 67%</a:t>
            </a:r>
          </a:p>
        </p:txBody>
      </p:sp>
      <p:sp>
        <p:nvSpPr>
          <p:cNvPr id="163" name="ZoneTexte 162">
            <a:extLst>
              <a:ext uri="{FF2B5EF4-FFF2-40B4-BE49-F238E27FC236}">
                <a16:creationId xmlns:a16="http://schemas.microsoft.com/office/drawing/2014/main" id="{6BC2D8A2-2CFB-4B7D-9C83-C76B35E1E944}"/>
              </a:ext>
            </a:extLst>
          </p:cNvPr>
          <p:cNvSpPr txBox="1"/>
          <p:nvPr/>
        </p:nvSpPr>
        <p:spPr>
          <a:xfrm rot="1255459">
            <a:off x="5581513" y="2937731"/>
            <a:ext cx="866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&lt; 33%</a:t>
            </a:r>
          </a:p>
        </p:txBody>
      </p:sp>
      <p:sp>
        <p:nvSpPr>
          <p:cNvPr id="164" name="ZoneTexte 163">
            <a:extLst>
              <a:ext uri="{FF2B5EF4-FFF2-40B4-BE49-F238E27FC236}">
                <a16:creationId xmlns:a16="http://schemas.microsoft.com/office/drawing/2014/main" id="{F09C5927-1463-4F64-BF38-5CC76DA7125E}"/>
              </a:ext>
            </a:extLst>
          </p:cNvPr>
          <p:cNvSpPr txBox="1"/>
          <p:nvPr/>
        </p:nvSpPr>
        <p:spPr>
          <a:xfrm rot="19854701">
            <a:off x="3716717" y="3205036"/>
            <a:ext cx="812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25% &gt;</a:t>
            </a:r>
          </a:p>
        </p:txBody>
      </p:sp>
      <p:sp>
        <p:nvSpPr>
          <p:cNvPr id="165" name="ZoneTexte 164">
            <a:extLst>
              <a:ext uri="{FF2B5EF4-FFF2-40B4-BE49-F238E27FC236}">
                <a16:creationId xmlns:a16="http://schemas.microsoft.com/office/drawing/2014/main" id="{AF4A0EAD-2192-40A5-A8E7-2494F6DF6047}"/>
              </a:ext>
            </a:extLst>
          </p:cNvPr>
          <p:cNvSpPr txBox="1"/>
          <p:nvPr/>
        </p:nvSpPr>
        <p:spPr>
          <a:xfrm rot="1778124">
            <a:off x="3654481" y="4354175"/>
            <a:ext cx="824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&lt; 43%</a:t>
            </a:r>
          </a:p>
        </p:txBody>
      </p:sp>
      <p:sp>
        <p:nvSpPr>
          <p:cNvPr id="166" name="ZoneTexte 165">
            <a:extLst>
              <a:ext uri="{FF2B5EF4-FFF2-40B4-BE49-F238E27FC236}">
                <a16:creationId xmlns:a16="http://schemas.microsoft.com/office/drawing/2014/main" id="{A33F7397-70D9-47E2-ADCC-95575698632C}"/>
              </a:ext>
            </a:extLst>
          </p:cNvPr>
          <p:cNvSpPr txBox="1"/>
          <p:nvPr/>
        </p:nvSpPr>
        <p:spPr>
          <a:xfrm rot="19810884">
            <a:off x="5835826" y="4522976"/>
            <a:ext cx="915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57% &gt;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0947AD01-12C8-415E-AEE6-FBBB4DD0BA23}"/>
              </a:ext>
            </a:extLst>
          </p:cNvPr>
          <p:cNvSpPr txBox="1"/>
          <p:nvPr/>
        </p:nvSpPr>
        <p:spPr>
          <a:xfrm>
            <a:off x="2966282" y="2626034"/>
            <a:ext cx="907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100% &gt;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FE11A53D-04FD-4CA2-83D1-532ABE488CC3}"/>
              </a:ext>
            </a:extLst>
          </p:cNvPr>
          <p:cNvSpPr txBox="1"/>
          <p:nvPr/>
        </p:nvSpPr>
        <p:spPr>
          <a:xfrm rot="20000558">
            <a:off x="3350815" y="2952387"/>
            <a:ext cx="897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&lt; 11%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B04298BB-1689-4A1E-95CA-5A87923211DE}"/>
              </a:ext>
            </a:extLst>
          </p:cNvPr>
          <p:cNvSpPr txBox="1"/>
          <p:nvPr/>
        </p:nvSpPr>
        <p:spPr>
          <a:xfrm rot="1778124">
            <a:off x="3655225" y="4712598"/>
            <a:ext cx="854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75% &gt;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AC84428B-E5FA-4DA6-9386-C0E55219D6E0}"/>
              </a:ext>
            </a:extLst>
          </p:cNvPr>
          <p:cNvSpPr txBox="1"/>
          <p:nvPr/>
        </p:nvSpPr>
        <p:spPr>
          <a:xfrm rot="19810884">
            <a:off x="5379989" y="4361063"/>
            <a:ext cx="907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&lt; 67%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8D122F98-8C79-4FD4-9141-D1FDA219F86B}"/>
              </a:ext>
            </a:extLst>
          </p:cNvPr>
          <p:cNvSpPr txBox="1"/>
          <p:nvPr/>
        </p:nvSpPr>
        <p:spPr>
          <a:xfrm rot="1255459">
            <a:off x="5638751" y="3312221"/>
            <a:ext cx="809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22% &gt;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DAF75E11-D536-4E1B-BA7F-7ABDD7412703}"/>
              </a:ext>
            </a:extLst>
          </p:cNvPr>
          <p:cNvSpPr txBox="1"/>
          <p:nvPr/>
        </p:nvSpPr>
        <p:spPr>
          <a:xfrm>
            <a:off x="1159541" y="3219957"/>
            <a:ext cx="9074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trike="sngStrike" dirty="0">
                <a:solidFill>
                  <a:srgbClr val="FF0000"/>
                </a:solidFill>
              </a:rPr>
              <a:t>0.134</a:t>
            </a:r>
          </a:p>
          <a:p>
            <a:pPr algn="ctr"/>
            <a:r>
              <a:rPr lang="fr-FR" dirty="0">
                <a:solidFill>
                  <a:srgbClr val="FF0000"/>
                </a:solidFill>
              </a:rPr>
              <a:t>0.212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B8AA56A1-C32D-4203-8882-A64B31ABCB8E}"/>
              </a:ext>
            </a:extLst>
          </p:cNvPr>
          <p:cNvSpPr txBox="1"/>
          <p:nvPr/>
        </p:nvSpPr>
        <p:spPr>
          <a:xfrm>
            <a:off x="2512533" y="4513047"/>
            <a:ext cx="9074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trike="sngStrike" dirty="0">
                <a:solidFill>
                  <a:srgbClr val="FF0000"/>
                </a:solidFill>
              </a:rPr>
              <a:t>0.108</a:t>
            </a:r>
          </a:p>
          <a:p>
            <a:pPr algn="ctr"/>
            <a:r>
              <a:rPr lang="fr-FR" dirty="0">
                <a:solidFill>
                  <a:srgbClr val="FF0000"/>
                </a:solidFill>
              </a:rPr>
              <a:t>0.157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41660D06-76D1-4D7C-B8F3-A3388DA4B86D}"/>
              </a:ext>
            </a:extLst>
          </p:cNvPr>
          <p:cNvSpPr txBox="1"/>
          <p:nvPr/>
        </p:nvSpPr>
        <p:spPr>
          <a:xfrm>
            <a:off x="4431035" y="3204583"/>
            <a:ext cx="9074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trike="sngStrike" dirty="0">
                <a:solidFill>
                  <a:srgbClr val="FF0000"/>
                </a:solidFill>
              </a:rPr>
              <a:t>0.316</a:t>
            </a:r>
          </a:p>
          <a:p>
            <a:pPr algn="ctr"/>
            <a:r>
              <a:rPr lang="fr-FR" dirty="0">
                <a:solidFill>
                  <a:srgbClr val="FF0000"/>
                </a:solidFill>
              </a:rPr>
              <a:t>0.213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727B7C51-17FC-4A3C-BCB6-421BFBE51E59}"/>
              </a:ext>
            </a:extLst>
          </p:cNvPr>
          <p:cNvSpPr txBox="1"/>
          <p:nvPr/>
        </p:nvSpPr>
        <p:spPr>
          <a:xfrm>
            <a:off x="5432515" y="5207968"/>
            <a:ext cx="9074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trike="sngStrike" dirty="0">
                <a:solidFill>
                  <a:srgbClr val="FF0000"/>
                </a:solidFill>
              </a:rPr>
              <a:t>0.284</a:t>
            </a:r>
          </a:p>
          <a:p>
            <a:pPr algn="ctr"/>
            <a:r>
              <a:rPr lang="fr-FR" dirty="0">
                <a:solidFill>
                  <a:srgbClr val="FF0000"/>
                </a:solidFill>
              </a:rPr>
              <a:t>0.187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B4EE4254-44FA-459A-83B8-58D6A3C49E5F}"/>
              </a:ext>
            </a:extLst>
          </p:cNvPr>
          <p:cNvSpPr txBox="1"/>
          <p:nvPr/>
        </p:nvSpPr>
        <p:spPr>
          <a:xfrm>
            <a:off x="6596835" y="4508524"/>
            <a:ext cx="9074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trike="sngStrike" dirty="0">
                <a:solidFill>
                  <a:srgbClr val="FF0000"/>
                </a:solidFill>
              </a:rPr>
              <a:t>0.158</a:t>
            </a:r>
          </a:p>
          <a:p>
            <a:pPr algn="ctr"/>
            <a:r>
              <a:rPr lang="fr-FR" dirty="0">
                <a:solidFill>
                  <a:srgbClr val="FF0000"/>
                </a:solidFill>
              </a:rPr>
              <a:t>0.231</a:t>
            </a:r>
          </a:p>
        </p:txBody>
      </p: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02A11C4F-7EAD-4813-8E46-DAB6482D2D90}"/>
              </a:ext>
            </a:extLst>
          </p:cNvPr>
          <p:cNvCxnSpPr>
            <a:cxnSpLocks/>
          </p:cNvCxnSpPr>
          <p:nvPr/>
        </p:nvCxnSpPr>
        <p:spPr>
          <a:xfrm flipH="1">
            <a:off x="7584801" y="1805701"/>
            <a:ext cx="16026" cy="4234353"/>
          </a:xfrm>
          <a:prstGeom prst="line">
            <a:avLst/>
          </a:prstGeom>
          <a:ln w="19050">
            <a:solidFill>
              <a:srgbClr val="8399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ZoneTexte 28">
                <a:extLst>
                  <a:ext uri="{FF2B5EF4-FFF2-40B4-BE49-F238E27FC236}">
                    <a16:creationId xmlns:a16="http://schemas.microsoft.com/office/drawing/2014/main" id="{6462BA1F-1596-4882-9778-C026358BC1E5}"/>
                  </a:ext>
                </a:extLst>
              </p:cNvPr>
              <p:cNvSpPr txBox="1"/>
              <p:nvPr/>
            </p:nvSpPr>
            <p:spPr>
              <a:xfrm>
                <a:off x="7643382" y="3994429"/>
                <a:ext cx="3907916" cy="20456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.</m:t>
                      </m:r>
                      <m:sSub>
                        <m:sSubPr>
                          <m:ctrlPr>
                            <a:rPr lang="fr-F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8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 =</m:t>
                      </m:r>
                      <m:d>
                        <m:dPr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28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fr-FR" sz="2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fr-FR" sz="2800" b="0" i="1" smtClean="0">
                                    <a:latin typeface="Cambria Math" panose="02040503050406030204" pitchFamily="18" charset="0"/>
                                  </a:rPr>
                                  <m:t>.213</m:t>
                                </m:r>
                              </m:e>
                            </m:mr>
                            <m:mr>
                              <m:e>
                                <m:r>
                                  <a:rPr lang="fr-FR" sz="2800" b="0" i="1" smtClean="0">
                                    <a:latin typeface="Cambria Math" panose="02040503050406030204" pitchFamily="18" charset="0"/>
                                  </a:rPr>
                                  <m:t>0.187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pt-BR" sz="2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fr-FR" sz="28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  <m:r>
                                        <a:rPr lang="fr-FR" sz="2800" b="0" i="1" smtClean="0">
                                          <a:latin typeface="Cambria Math" panose="02040503050406030204" pitchFamily="18" charset="0"/>
                                        </a:rPr>
                                        <m:t>.212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fr-FR" sz="2800" b="0" i="1" smtClean="0">
                                          <a:latin typeface="Cambria Math" panose="02040503050406030204" pitchFamily="18" charset="0"/>
                                        </a:rPr>
                                        <m:t>0.157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fr-FR" sz="2800" b="0" i="1" smtClean="0">
                                          <a:latin typeface="Cambria Math" panose="02040503050406030204" pitchFamily="18" charset="0"/>
                                        </a:rPr>
                                        <m:t>0.231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FR" sz="2800" dirty="0"/>
              </a:p>
            </p:txBody>
          </p:sp>
        </mc:Choice>
        <mc:Fallback xmlns="">
          <p:sp>
            <p:nvSpPr>
              <p:cNvPr id="29" name="ZoneTexte 28">
                <a:extLst>
                  <a:ext uri="{FF2B5EF4-FFF2-40B4-BE49-F238E27FC236}">
                    <a16:creationId xmlns:a16="http://schemas.microsoft.com/office/drawing/2014/main" id="{6462BA1F-1596-4882-9778-C026358BC1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3382" y="3994429"/>
                <a:ext cx="3907916" cy="204562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76023367-4D4A-4F0E-A163-2D0FF2B2B191}"/>
                  </a:ext>
                </a:extLst>
              </p:cNvPr>
              <p:cNvSpPr/>
              <p:nvPr/>
            </p:nvSpPr>
            <p:spPr>
              <a:xfrm>
                <a:off x="7701832" y="1805701"/>
                <a:ext cx="246984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8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fr-FR" sz="28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sz="2800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fr-FR" sz="2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i="1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fr-FR" sz="2800" i="1">
                          <a:latin typeface="Cambria Math" panose="02040503050406030204" pitchFamily="18" charset="0"/>
                        </a:rPr>
                        <m:t>.</m:t>
                      </m:r>
                      <m:sSub>
                        <m:sSubPr>
                          <m:ctrlPr>
                            <a:rPr lang="fr-F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8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fr-FR" sz="28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fr-FR" sz="2800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76023367-4D4A-4F0E-A163-2D0FF2B2B1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1832" y="1805701"/>
                <a:ext cx="2469843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ZoneTexte 32">
                <a:extLst>
                  <a:ext uri="{FF2B5EF4-FFF2-40B4-BE49-F238E27FC236}">
                    <a16:creationId xmlns:a16="http://schemas.microsoft.com/office/drawing/2014/main" id="{76757949-1AF3-4DCA-9D96-4F43441DEAB1}"/>
                  </a:ext>
                </a:extLst>
              </p:cNvPr>
              <p:cNvSpPr txBox="1"/>
              <p:nvPr/>
            </p:nvSpPr>
            <p:spPr>
              <a:xfrm>
                <a:off x="7237517" y="2372238"/>
                <a:ext cx="3166354" cy="20456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fr-FR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FR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pt-BR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28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fr-FR" sz="28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fr-FR" sz="28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.316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fr-FR" sz="28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fr-FR" sz="28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.284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pt-BR" sz="280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fr-FR" sz="28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  <m:r>
                                        <a:rPr lang="fr-FR" sz="28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.134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fr-FR" sz="28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  <m:r>
                                        <a:rPr lang="fr-FR" sz="28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.108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fr-FR" sz="28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  <m:r>
                                        <a:rPr lang="fr-FR" sz="28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.158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FR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3" name="ZoneTexte 32">
                <a:extLst>
                  <a:ext uri="{FF2B5EF4-FFF2-40B4-BE49-F238E27FC236}">
                    <a16:creationId xmlns:a16="http://schemas.microsoft.com/office/drawing/2014/main" id="{76757949-1AF3-4DCA-9D96-4F43441DEA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7517" y="2372238"/>
                <a:ext cx="3166354" cy="204562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ZoneTexte 31">
            <a:extLst>
              <a:ext uri="{FF2B5EF4-FFF2-40B4-BE49-F238E27FC236}">
                <a16:creationId xmlns:a16="http://schemas.microsoft.com/office/drawing/2014/main" id="{08553707-7E10-4580-AD0A-13FBA0BD84CB}"/>
              </a:ext>
            </a:extLst>
          </p:cNvPr>
          <p:cNvSpPr txBox="1"/>
          <p:nvPr/>
        </p:nvSpPr>
        <p:spPr>
          <a:xfrm>
            <a:off x="5839407" y="6488668"/>
            <a:ext cx="513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54484820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que">
  <a:themeElements>
    <a:clrScheme name="Organique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que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qu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910</TotalTime>
  <Words>731</Words>
  <Application>Microsoft Office PowerPoint</Application>
  <PresentationFormat>Grand écran</PresentationFormat>
  <Paragraphs>447</Paragraphs>
  <Slides>19</Slides>
  <Notes>19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19</vt:i4>
      </vt:variant>
    </vt:vector>
  </HeadingPairs>
  <TitlesOfParts>
    <vt:vector size="24" baseType="lpstr">
      <vt:lpstr>Arial</vt:lpstr>
      <vt:lpstr>Calibri</vt:lpstr>
      <vt:lpstr>Cambria Math</vt:lpstr>
      <vt:lpstr>Garamond</vt:lpstr>
      <vt:lpstr>Organique</vt:lpstr>
      <vt:lpstr>The GitHub map</vt:lpstr>
      <vt:lpstr>The internet map</vt:lpstr>
      <vt:lpstr>Our objectives</vt:lpstr>
      <vt:lpstr>Page Ranking algorithm</vt:lpstr>
      <vt:lpstr>Page Ranking algorithm</vt:lpstr>
      <vt:lpstr>Page Ranking algorithm</vt:lpstr>
      <vt:lpstr>Page Ranking algorithm</vt:lpstr>
      <vt:lpstr>Page Ranking algorithm</vt:lpstr>
      <vt:lpstr>Page Ranking algorithm</vt:lpstr>
      <vt:lpstr>Page Ranking algorithm</vt:lpstr>
      <vt:lpstr>Page Ranking with mappers &amp; reducers</vt:lpstr>
      <vt:lpstr>Page Ranking – Step 1</vt:lpstr>
      <vt:lpstr>Page Ranking – Step 2</vt:lpstr>
      <vt:lpstr>Page Ranking – Step 3 to 3+N</vt:lpstr>
      <vt:lpstr>Page Ranking – Step 4+N</vt:lpstr>
      <vt:lpstr>Page Ranking &amp; Plotting results</vt:lpstr>
      <vt:lpstr>Thank you !</vt:lpstr>
      <vt:lpstr>Page Ranking algorithm – Damping factor</vt:lpstr>
      <vt:lpstr>Page Ranking algorithm – Damping factor ()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Titre</dc:title>
  <dc:creator>Lucas Bergeron</dc:creator>
  <cp:lastModifiedBy>Lucas Bergeron</cp:lastModifiedBy>
  <cp:revision>72</cp:revision>
  <dcterms:created xsi:type="dcterms:W3CDTF">2019-02-26T17:34:34Z</dcterms:created>
  <dcterms:modified xsi:type="dcterms:W3CDTF">2019-04-07T16:32:08Z</dcterms:modified>
</cp:coreProperties>
</file>